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7" autoAdjust="0"/>
    <p:restoredTop sz="73001" autoAdjust="0"/>
  </p:normalViewPr>
  <p:slideViewPr>
    <p:cSldViewPr snapToGrid="0">
      <p:cViewPr varScale="1">
        <p:scale>
          <a:sx n="77" d="100"/>
          <a:sy n="77" d="100"/>
        </p:scale>
        <p:origin x="10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AE5F2-F96F-4D52-85C1-55AFA74B765A}" type="datetimeFigureOut">
              <a:rPr lang="zh-HK" altLang="en-US" smtClean="0"/>
              <a:t>21/10/2019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312AD-1F95-4331-B3A8-994AC5E3898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43360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今日世界上有超過</a:t>
            </a:r>
            <a:r>
              <a:rPr lang="en-US" altLang="zh-TW" dirty="0" smtClean="0"/>
              <a:t>8</a:t>
            </a:r>
            <a:r>
              <a:rPr lang="zh-TW" altLang="en-US" dirty="0" smtClean="0"/>
              <a:t>億人缺乏清潔食水，大約全世界每９個人就有１個</a:t>
            </a:r>
            <a:endParaRPr lang="en-US" altLang="zh-TW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312AD-1F95-4331-B3A8-994AC5E3898A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86084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u="none" dirty="0" smtClean="0"/>
              <a:t>如果缺乏水，對貧窮人的生活有何影響？</a:t>
            </a:r>
            <a:endParaRPr lang="en-US" altLang="zh-TW" u="none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312AD-1F95-4331-B3A8-994AC5E3898A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24035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dirty="0" smtClean="0"/>
              <a:t>要用更多時間尋找新水源</a:t>
            </a:r>
            <a:endParaRPr lang="en-US" altLang="zh-TW" dirty="0" smtClean="0"/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dirty="0" smtClean="0"/>
              <a:t>農田灌溉不足及牲口沒有足夠飲用水及食物</a:t>
            </a:r>
            <a:endParaRPr lang="en-US" altLang="zh-TW" dirty="0" smtClean="0"/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dirty="0" smtClean="0"/>
              <a:t>帶來健康問題</a:t>
            </a:r>
            <a:endParaRPr lang="en-US" altLang="zh-TW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312AD-1F95-4331-B3A8-994AC5E3898A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44071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將少量好立克粉加水製作成「污水」，請同學試飲並思考以下問題：</a:t>
            </a:r>
          </a:p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AutoNum type="arabicPeriod"/>
            </a:pP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貧窮孩子飲用污水時的感受。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飲用污水如何影響健康？</a:t>
            </a:r>
            <a:endParaRPr lang="zh-HK" altLang="en-US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312AD-1F95-4331-B3A8-994AC5E3898A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38962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如果他們只能繼續用那些水，如何影響他們的身體或生活？</a:t>
            </a:r>
          </a:p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答：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有些所打的水很重，令他們受傷，長遠損害身體健康；有些要長途跋涉打水，用了很多時間，部分小孩因此不能上學；有些打水的路途崎嶇，更有可能會遇上壞人、動物襲擊，安全受威脅</a:t>
            </a:r>
          </a:p>
          <a:p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貧窮小朋友有清潔食水，就可以……</a:t>
            </a:r>
          </a:p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答：（例子）</a:t>
            </a:r>
          </a:p>
          <a:p>
            <a:pPr lvl="0"/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有健康的身體　［影響：取到的都是污水，飲用後容易生病］</a:t>
            </a:r>
          </a:p>
          <a:p>
            <a:pPr lvl="0"/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可解決貧窮和飢餓的問題</a:t>
            </a:r>
          </a:p>
          <a:p>
            <a:pPr lvl="0"/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上學讀書／專心讀書　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［影響一：身體因飲用污水而變得很差，影響學習］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［影響二：因為花上很多時間取水，回到家已趕不及去上學，或已很疲倦去溫習］</a:t>
            </a:r>
          </a:p>
          <a:p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在日常生活中，我們怎樣做才能用少一點水呢？</a:t>
            </a:r>
          </a:p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答：（例子）</a:t>
            </a:r>
          </a:p>
          <a:p>
            <a:pPr lvl="0"/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唔用水時應扭實水龍頭（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e.g. 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刷牙、塗梘液時，應關掉水龍頭）</a:t>
            </a:r>
          </a:p>
          <a:p>
            <a:pPr lvl="0"/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洗手、沖涼時唔好玩水</a:t>
            </a:r>
          </a:p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飲水時唔好倒太多水，倒左出嚟嘅水盡量飲晒去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312AD-1F95-4331-B3A8-994AC5E3898A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8046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水務署網頁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http://www.waterconservation.hk/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312AD-1F95-4331-B3A8-994AC5E3898A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49086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珍惜食水的建議方法</a:t>
            </a:r>
            <a:endParaRPr lang="en-US" altLang="zh-TW" smtClean="0"/>
          </a:p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312AD-1F95-4331-B3A8-994AC5E3898A}" type="slidenum">
              <a:rPr lang="zh-HK" altLang="en-US" smtClean="0"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25194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E82A-4722-40A2-A2FD-D20AF39F5DC7}" type="datetimeFigureOut">
              <a:rPr lang="zh-HK" altLang="en-US" smtClean="0"/>
              <a:t>21/10/2019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D197-058B-48A2-A939-B10617218A9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64177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E82A-4722-40A2-A2FD-D20AF39F5DC7}" type="datetimeFigureOut">
              <a:rPr lang="zh-HK" altLang="en-US" smtClean="0"/>
              <a:t>21/10/2019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D197-058B-48A2-A939-B10617218A9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5291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E82A-4722-40A2-A2FD-D20AF39F5DC7}" type="datetimeFigureOut">
              <a:rPr lang="zh-HK" altLang="en-US" smtClean="0"/>
              <a:t>21/10/2019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D197-058B-48A2-A939-B10617218A9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1042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E82A-4722-40A2-A2FD-D20AF39F5DC7}" type="datetimeFigureOut">
              <a:rPr lang="zh-HK" altLang="en-US" smtClean="0"/>
              <a:t>21/10/2019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D197-058B-48A2-A939-B10617218A9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74710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E82A-4722-40A2-A2FD-D20AF39F5DC7}" type="datetimeFigureOut">
              <a:rPr lang="zh-HK" altLang="en-US" smtClean="0"/>
              <a:t>21/10/2019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D197-058B-48A2-A939-B10617218A9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4252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E82A-4722-40A2-A2FD-D20AF39F5DC7}" type="datetimeFigureOut">
              <a:rPr lang="zh-HK" altLang="en-US" smtClean="0"/>
              <a:t>21/10/2019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D197-058B-48A2-A939-B10617218A9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03789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E82A-4722-40A2-A2FD-D20AF39F5DC7}" type="datetimeFigureOut">
              <a:rPr lang="zh-HK" altLang="en-US" smtClean="0"/>
              <a:t>21/10/2019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D197-058B-48A2-A939-B10617218A9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28324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E82A-4722-40A2-A2FD-D20AF39F5DC7}" type="datetimeFigureOut">
              <a:rPr lang="zh-HK" altLang="en-US" smtClean="0"/>
              <a:t>21/10/2019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D197-058B-48A2-A939-B10617218A9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41077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E82A-4722-40A2-A2FD-D20AF39F5DC7}" type="datetimeFigureOut">
              <a:rPr lang="zh-HK" altLang="en-US" smtClean="0"/>
              <a:t>21/10/2019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D197-058B-48A2-A939-B10617218A9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19287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E82A-4722-40A2-A2FD-D20AF39F5DC7}" type="datetimeFigureOut">
              <a:rPr lang="zh-HK" altLang="en-US" smtClean="0"/>
              <a:t>21/10/2019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D197-058B-48A2-A939-B10617218A9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2195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E82A-4722-40A2-A2FD-D20AF39F5DC7}" type="datetimeFigureOut">
              <a:rPr lang="zh-HK" altLang="en-US" smtClean="0"/>
              <a:t>21/10/2019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D197-058B-48A2-A939-B10617218A9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90254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7E82A-4722-40A2-A2FD-D20AF39F5DC7}" type="datetimeFigureOut">
              <a:rPr lang="zh-HK" altLang="en-US" smtClean="0"/>
              <a:t>21/10/2019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8D197-058B-48A2-A939-B10617218A9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8012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Z6zB9tOJcEw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899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541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807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723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744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698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3395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185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175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760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009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0362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699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>
                <a:hlinkClick r:id="rId2"/>
              </a:rPr>
              <a:t>https://www.youtube.com/watch?v=Z6zB9tOJcEw</a:t>
            </a:r>
            <a:endParaRPr lang="zh-HK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06" y="502678"/>
            <a:ext cx="1822862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69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432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385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138</Words>
  <Application>Microsoft Office PowerPoint</Application>
  <PresentationFormat>如螢幕大小 (4:3)</PresentationFormat>
  <Paragraphs>34</Paragraphs>
  <Slides>16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2" baseType="lpstr"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Carissa Tsang</dc:creator>
  <cp:lastModifiedBy>Carissa Tsang</cp:lastModifiedBy>
  <cp:revision>1</cp:revision>
  <dcterms:created xsi:type="dcterms:W3CDTF">2019-10-21T01:56:49Z</dcterms:created>
  <dcterms:modified xsi:type="dcterms:W3CDTF">2019-10-21T02:01:45Z</dcterms:modified>
</cp:coreProperties>
</file>