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76" r:id="rId5"/>
    <p:sldId id="370" r:id="rId6"/>
    <p:sldId id="368" r:id="rId7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7D00"/>
    <a:srgbClr val="695355"/>
    <a:srgbClr val="ECE8E5"/>
    <a:srgbClr val="9F8D79"/>
    <a:srgbClr val="842E13"/>
    <a:srgbClr val="F07B07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38B1FE-F036-49D8-8749-F8E82348D7F1}" v="59" dt="2021-01-29T07:19:43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9713" autoAdjust="0"/>
  </p:normalViewPr>
  <p:slideViewPr>
    <p:cSldViewPr snapToGrid="0">
      <p:cViewPr varScale="1">
        <p:scale>
          <a:sx n="61" d="100"/>
          <a:sy n="61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B0724-6749-48D8-B1AF-191D56BD6EEA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58922-D77C-4D5F-88E2-2F7984C6BD9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566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911B4-AA28-4F1B-9EF7-2DDAEE39F0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6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911B4-AA28-4F1B-9EF7-2DDAEE39F0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658922-D77C-4D5F-88E2-2F7984C6BD94}" type="slidenum">
              <a:rPr lang="zh-HK" altLang="en-US" smtClean="0"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0237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CEAED9-CE3E-457C-9379-941ED9B7C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BA2CBDF-DDEA-4AC1-A5D4-F26EECE12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E7D06E2-AADC-4D0E-B2C0-689DDB976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A573DE-2677-4949-BF1B-BD91DB5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7155B4-D503-4BBB-AE4C-B2FFAAD57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85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B743BA-2FC2-4AB1-ACBB-C34C38AD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7FA8AF-2598-4C1D-8EEF-DFDAC383E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F0AC3A2-5967-406D-8A81-DA41292E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1EE3B6-4592-4DEE-892A-546A56CD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A4D29BA-E0F0-4135-8BDA-7112667B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3279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A8F86CE-0501-4E9B-AD1E-D5A29D6701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963FBA-7BB2-4CE8-B6D6-DF3236DA1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F274A4-67E1-4BCF-A956-54F6D40A5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777CDC-4FE0-4436-BFE3-E7FCDE0C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22059A-F37A-4B43-BE65-4FF9FD7C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4975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ack_Layout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897997" y="2124041"/>
            <a:ext cx="5198003" cy="3442867"/>
          </a:xfr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90000"/>
              </a:lnSpc>
              <a:spcBef>
                <a:spcPts val="400"/>
              </a:spcBef>
              <a:buFontTx/>
              <a:buNone/>
              <a:defRPr sz="2667" b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  <a:lvl2pPr marL="609570" indent="0">
              <a:buFontTx/>
              <a:buNone/>
              <a:defRPr sz="2667"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 marL="1219140" indent="0">
              <a:buFontTx/>
              <a:buNone/>
              <a:defRPr sz="2400"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 marL="1828709" indent="0">
              <a:buFontTx/>
              <a:buNone/>
              <a:defRPr sz="2133"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 marL="2438278" indent="0">
              <a:buFontTx/>
              <a:buNone/>
              <a:defRPr sz="2133"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959601" y="1373"/>
            <a:ext cx="5232401" cy="6856627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611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52E358-BA96-4F28-95D3-7BCF384C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4B51D4-B107-42E8-A86B-758E12119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AEC9FD-15AC-4CD8-9DB8-021CECB19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91795E-7E74-427E-AE38-A773737F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C37711B-6D35-475B-9C33-33E5A7DD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11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EDD631-4BB5-4C27-8A44-7DFBE81C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17D9DF3-E06C-4559-955C-4B8622042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AFE521-539D-4BF4-8085-BF03D78F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0B50D5-6350-4390-AD99-2F8429AA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78A5EA2-4660-407A-9F2F-5E991E05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97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06AFEA-F6F8-415B-8D04-BBF72C70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73848C-F459-412D-B695-C2714CC51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7EBEFF9-05EC-47AD-B3E8-65F412A96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52D9D4-A430-4912-86AB-BD3ADA1D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B53FCE-D1D0-40AF-AF21-6125D160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94F588-B3BC-4D90-9509-3946B9306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349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5A05F3-62CA-4A98-9118-4D93565A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55BE422-BDB6-45B3-9EBD-89017CB09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66F220-82CA-44CD-BB9F-7458AD115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A33AC3D-1228-48BB-A2BC-0836DC1CA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06E6767-7780-466E-BA5C-27F0BE079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4FCDEEF-D74B-4B70-93FD-18AE4E37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3CF6E1B-B556-45AF-BC35-8F318703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38100E3-7FAC-4810-ABA5-0F3F06FC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035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86E531-90D8-45ED-8C9D-DC3829F87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0879577-3C72-42C1-B284-5E6FB4C77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6B7095-8564-4877-A0E8-0542C6507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4DCD944-2982-4DE6-9DFD-CB5084C4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72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6D817B4-AADF-4FC9-8775-C716EEF18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95E5E95-D5A8-4F0B-A37C-2CC56517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9692410-C938-4B4F-A5D1-82FF7B4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85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C2D0C9-E82E-4E03-8A5E-4D7BA0886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85CDE8-EAB6-4083-A152-BB47C2A5C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2DC3658-6443-45EB-A425-B84B54CD39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02C374-A438-4692-ACA2-5A6828BD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2019228-693F-4677-8176-2B57CA47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5898210-8849-4D95-808C-B1E8E1D9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80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A57F8C-5506-494F-9D4B-498308DED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4535555-7620-4D51-8D3C-08395D5DD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3D3A943-2F28-4452-AEFA-814CA340E7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3AF5F90-C7DA-46D8-ABA6-90D31032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05AFF0-9C1E-48C3-8845-1E710245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543AD76-24F0-4BF7-A3A2-F8BF6D105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587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D897D18-8D84-4602-AD56-979F1572A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2EC0C39-59CF-42FE-BD27-4C0A8F35F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78C83A-4EBA-427F-BB39-E120B07F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A6AA6-0939-4B92-9274-927F6E0D790F}" type="datetimeFigureOut">
              <a:rPr lang="zh-HK" altLang="en-US" smtClean="0"/>
              <a:t>30/12/2022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3A3AC6-0206-4A2C-9791-5B39CFD34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BBA0C6-1CC9-4D4A-A9D9-41FD5103A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6FC7-36C7-4185-90CC-CA9AC2E76107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1AA523D-63BA-40AE-8767-0FA7F31A47E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6215" y="0"/>
            <a:ext cx="1828800" cy="61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5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g"/><Relationship Id="rId7" Type="http://schemas.microsoft.com/office/2007/relationships/hdphoto" Target="../media/hdphoto2.wdp"/><Relationship Id="rId12" Type="http://schemas.microsoft.com/office/2007/relationships/hdphoto" Target="../media/hdphoto4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microsoft.com/office/2007/relationships/hdphoto" Target="../media/hdphoto3.wdp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>
            <a:extLst>
              <a:ext uri="{FF2B5EF4-FFF2-40B4-BE49-F238E27FC236}">
                <a16:creationId xmlns:a16="http://schemas.microsoft.com/office/drawing/2014/main" id="{1CBE7D0E-48C5-472E-9249-705CFDC4A19C}"/>
              </a:ext>
            </a:extLst>
          </p:cNvPr>
          <p:cNvSpPr txBox="1"/>
          <p:nvPr/>
        </p:nvSpPr>
        <p:spPr>
          <a:xfrm>
            <a:off x="6109233" y="2351638"/>
            <a:ext cx="5972526" cy="22168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sz="1400" i="1" dirty="0">
                <a:solidFill>
                  <a:srgbClr val="9F8D79"/>
                </a:solidFill>
                <a:latin typeface="微軟正黑體"/>
                <a:ea typeface="微軟正黑體"/>
                <a:cs typeface="Times New Roman"/>
              </a:rPr>
              <a:t>“</a:t>
            </a:r>
            <a:r>
              <a:rPr lang="en-US" altLang="zh-TW" sz="1400" i="1" dirty="0">
                <a:solidFill>
                  <a:srgbClr val="9F8D79"/>
                </a:solidFill>
                <a:latin typeface="微軟正黑體"/>
                <a:ea typeface="微軟正黑體"/>
                <a:cs typeface="Times New Roman"/>
              </a:rPr>
              <a:t>For I was hungry and you gave me something to eat,</a:t>
            </a:r>
            <a:endParaRPr lang="en-US" dirty="0"/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i="1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 was thirsty and you gave me something to drink,</a:t>
            </a: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i="1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 was a stranger and you invited me in,</a:t>
            </a: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i="1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 needed clothes and you clothed me,</a:t>
            </a: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i="1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 was sick and you looked after me,</a:t>
            </a: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i="1" dirty="0">
                <a:solidFill>
                  <a:srgbClr val="9F8D79"/>
                </a:solidFill>
                <a:latin typeface="微軟正黑體"/>
                <a:ea typeface="微軟正黑體"/>
                <a:cs typeface="Times New Roman"/>
              </a:rPr>
              <a:t>I was in prison and you came to visit me.</a:t>
            </a:r>
            <a:r>
              <a:rPr lang="en-US" sz="1400" i="1" dirty="0">
                <a:solidFill>
                  <a:srgbClr val="9F8D79"/>
                </a:solidFill>
                <a:latin typeface="微軟正黑體"/>
                <a:ea typeface="微軟正黑體"/>
                <a:cs typeface="Times New Roman"/>
              </a:rPr>
              <a:t>”</a:t>
            </a:r>
            <a:endParaRPr lang="en-US" altLang="zh-TW" sz="1400" i="1" dirty="0">
              <a:solidFill>
                <a:srgbClr val="9F8D79"/>
              </a:solidFill>
              <a:latin typeface="微軟正黑體"/>
              <a:ea typeface="微軟正黑體"/>
              <a:cs typeface="Times New Roman"/>
            </a:endParaRPr>
          </a:p>
          <a:p>
            <a:pPr algn="ctr">
              <a:lnSpc>
                <a:spcPts val="2400"/>
              </a:lnSpc>
              <a:spcAft>
                <a:spcPts val="0"/>
              </a:spcAft>
            </a:pPr>
            <a:r>
              <a:rPr lang="en-US" altLang="zh-TW" sz="1400" dirty="0">
                <a:solidFill>
                  <a:srgbClr val="9F8D7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Matthew 25:35-36 (NIV)</a:t>
            </a:r>
            <a:endParaRPr lang="zh-TW" sz="1400" b="1" dirty="0">
              <a:solidFill>
                <a:srgbClr val="9F8D79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一張含有 個人, 杯子, 飲料, 食物 的圖片&#10;&#10;自動產生的描述">
            <a:extLst>
              <a:ext uri="{FF2B5EF4-FFF2-40B4-BE49-F238E27FC236}">
                <a16:creationId xmlns:a16="http://schemas.microsoft.com/office/drawing/2014/main" id="{456C9B07-655E-4D3E-953F-CD56D6A4F0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769"/>
          <a:stretch/>
        </p:blipFill>
        <p:spPr>
          <a:xfrm>
            <a:off x="-7430" y="0"/>
            <a:ext cx="5927346" cy="6858000"/>
          </a:xfrm>
          <a:prstGeom prst="rect">
            <a:avLst/>
          </a:prstGeom>
        </p:spPr>
      </p:pic>
      <p:pic>
        <p:nvPicPr>
          <p:cNvPr id="18" name="圖片 17" descr="一張含有 文字, 美工圖案 的圖片&#10;&#10;自動產生的描述">
            <a:extLst>
              <a:ext uri="{FF2B5EF4-FFF2-40B4-BE49-F238E27FC236}">
                <a16:creationId xmlns:a16="http://schemas.microsoft.com/office/drawing/2014/main" id="{66F6C06D-5DB6-47AA-8BB4-B6F824BD81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436" y="596025"/>
            <a:ext cx="5532120" cy="131387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3DCE2F5-35B8-43D9-AF52-778D3E785E65}"/>
              </a:ext>
            </a:extLst>
          </p:cNvPr>
          <p:cNvSpPr/>
          <p:nvPr/>
        </p:nvSpPr>
        <p:spPr>
          <a:xfrm>
            <a:off x="6221270" y="5010262"/>
            <a:ext cx="56419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800" b="1" dirty="0">
                <a:solidFill>
                  <a:srgbClr val="695355"/>
                </a:solidFill>
              </a:rPr>
              <a:t>Experience poverty, respond by faith</a:t>
            </a:r>
            <a:endParaRPr lang="zh-HK" altLang="en-US" sz="2800" b="1" dirty="0">
              <a:solidFill>
                <a:srgbClr val="695355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E279A9-93DB-4CD3-B977-7C22EBCB5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0815" y="6219718"/>
            <a:ext cx="1828800" cy="61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98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32B7E1-A42B-4B43-A972-702FE17990BE}"/>
              </a:ext>
            </a:extLst>
          </p:cNvPr>
          <p:cNvSpPr txBox="1"/>
          <p:nvPr/>
        </p:nvSpPr>
        <p:spPr>
          <a:xfrm>
            <a:off x="233144" y="2879771"/>
            <a:ext cx="121058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zh-TW" b="1" dirty="0">
                <a:solidFill>
                  <a:srgbClr val="695355"/>
                </a:solidFill>
                <a:ea typeface="微軟正黑體"/>
              </a:rPr>
              <a:t>Period?</a:t>
            </a:r>
            <a:endParaRPr lang="zh-HK" altLang="en-US" dirty="0">
              <a:solidFill>
                <a:srgbClr val="695355"/>
              </a:solidFill>
              <a:ea typeface="微軟正黑體" panose="020B0604030504040204" pitchFamily="34" charset="-12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C6BF3E-CD3C-4688-BC0B-C852EDFC0FC3}"/>
              </a:ext>
            </a:extLst>
          </p:cNvPr>
          <p:cNvSpPr txBox="1"/>
          <p:nvPr/>
        </p:nvSpPr>
        <p:spPr>
          <a:xfrm>
            <a:off x="233144" y="3654286"/>
            <a:ext cx="1210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b="1" dirty="0">
                <a:solidFill>
                  <a:srgbClr val="695355"/>
                </a:solidFill>
                <a:ea typeface="微軟正黑體" panose="020B0604030504040204" pitchFamily="34" charset="-120"/>
              </a:rPr>
              <a:t>Format</a:t>
            </a:r>
            <a:endParaRPr lang="zh-HK" altLang="en-US" dirty="0">
              <a:solidFill>
                <a:srgbClr val="695355"/>
              </a:solidFill>
              <a:ea typeface="微軟正黑體" panose="020B0604030504040204" pitchFamily="34" charset="-12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9A1754-2990-4613-B724-A7A59150A02E}"/>
              </a:ext>
            </a:extLst>
          </p:cNvPr>
          <p:cNvSpPr/>
          <p:nvPr/>
        </p:nvSpPr>
        <p:spPr>
          <a:xfrm>
            <a:off x="1443733" y="2879771"/>
            <a:ext cx="763074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kern="100" dirty="0">
                <a:solidFill>
                  <a:srgbClr val="695355"/>
                </a:solidFill>
                <a:ea typeface="微軟正黑體"/>
                <a:cs typeface="Times New Roman"/>
              </a:rPr>
              <a:t>During Lent 2021, around Good Friday or any other days chosen by the church</a:t>
            </a:r>
            <a:endParaRPr lang="zh-TW" altLang="zh-HK" kern="100" dirty="0">
              <a:solidFill>
                <a:srgbClr val="695355"/>
              </a:solidFill>
              <a:ea typeface="微軟正黑體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2CE3F9-762E-4561-9C54-C16133E3D4D9}"/>
              </a:ext>
            </a:extLst>
          </p:cNvPr>
          <p:cNvSpPr/>
          <p:nvPr/>
        </p:nvSpPr>
        <p:spPr>
          <a:xfrm>
            <a:off x="1443733" y="3654286"/>
            <a:ext cx="7873688" cy="2841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TW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During the challenge, participants will receive a daily challenge every morning for them to experience the hardships of poor children throughout the day. Every night, after completing the daily challenge, they can watch</a:t>
            </a:r>
            <a:r>
              <a:rPr lang="zh-TW" altLang="en-US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 World Vision sharing video online (~10mins) and pray for the world’s needy together</a:t>
            </a:r>
          </a:p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TW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A pastor or small group leader will serve as a facilitator to forward the “6-Day Challenge Information” by phone to participants every day and remind them to pray every night</a:t>
            </a:r>
          </a:p>
          <a:p>
            <a:pPr marL="342900" lvl="0" indent="-342900"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TW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Gather on Day 7 to share and pray together. Churches can invite World Vision staff to share a message or introduce activities before/after the challenges</a:t>
            </a:r>
            <a:endParaRPr lang="zh-TW" altLang="en-US" kern="100" dirty="0">
              <a:solidFill>
                <a:srgbClr val="695355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7FB5A591-5D4B-4A15-B628-8E63B1FA27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994"/>
          <a:stretch/>
        </p:blipFill>
        <p:spPr>
          <a:xfrm>
            <a:off x="9463293" y="1380888"/>
            <a:ext cx="2416926" cy="3856543"/>
          </a:xfrm>
          <a:prstGeom prst="rect">
            <a:avLst/>
          </a:prstGeom>
        </p:spPr>
      </p:pic>
      <p:pic>
        <p:nvPicPr>
          <p:cNvPr id="12" name="圖片 11" descr="一張含有 文字, 美工圖案 的圖片&#10;&#10;自動產生的描述">
            <a:extLst>
              <a:ext uri="{FF2B5EF4-FFF2-40B4-BE49-F238E27FC236}">
                <a16:creationId xmlns:a16="http://schemas.microsoft.com/office/drawing/2014/main" id="{FBE71196-52BD-4EB6-9D06-1EDFA3B198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9" y="299572"/>
            <a:ext cx="2939143" cy="698046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6FE760B3-D6B8-4DC3-83A0-72BEEA0E994F}"/>
              </a:ext>
            </a:extLst>
          </p:cNvPr>
          <p:cNvSpPr txBox="1"/>
          <p:nvPr/>
        </p:nvSpPr>
        <p:spPr>
          <a:xfrm>
            <a:off x="233144" y="1451780"/>
            <a:ext cx="88413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kern="100" dirty="0">
                <a:solidFill>
                  <a:srgbClr val="695355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The Matthew 25 Challenge is a week-long challenge that Christians can sign up with their families. Each day, you will take up a new challenge, step out of your comfort zone and engage in what Jesus teaches in Matthew 25: caring for the least among the brothers and sisters, and understanding the needs of those living in poverty.</a:t>
            </a:r>
            <a:endParaRPr lang="zh-HK" altLang="en-US" kern="100" dirty="0">
              <a:solidFill>
                <a:srgbClr val="695355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47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字方塊 45">
            <a:extLst>
              <a:ext uri="{FF2B5EF4-FFF2-40B4-BE49-F238E27FC236}">
                <a16:creationId xmlns:a16="http://schemas.microsoft.com/office/drawing/2014/main" id="{E5B8F03E-E429-46FE-9BC6-0F05087A88D0}"/>
              </a:ext>
            </a:extLst>
          </p:cNvPr>
          <p:cNvSpPr txBox="1"/>
          <p:nvPr/>
        </p:nvSpPr>
        <p:spPr>
          <a:xfrm>
            <a:off x="640596" y="6255629"/>
            <a:ext cx="11484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>
                <a:solidFill>
                  <a:srgbClr val="695355"/>
                </a:solidFill>
                <a:ea typeface="微軟正黑體" panose="020B0604030504040204" pitchFamily="34" charset="-120"/>
              </a:rPr>
              <a:t>Donate the money saved from the Light Dinner on Day 1 to support World Vision’s food security and relief projects in vulnerable regions</a:t>
            </a:r>
            <a:endParaRPr lang="zh-TW" altLang="zh-HK" sz="1600" dirty="0">
              <a:solidFill>
                <a:srgbClr val="695355"/>
              </a:solidFill>
              <a:ea typeface="微軟正黑體" panose="020B0604030504040204" pitchFamily="34" charset="-120"/>
            </a:endParaRPr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37BFD6B0-32A5-488E-877C-16A89722E38C}"/>
              </a:ext>
            </a:extLst>
          </p:cNvPr>
          <p:cNvSpPr txBox="1"/>
          <p:nvPr/>
        </p:nvSpPr>
        <p:spPr>
          <a:xfrm>
            <a:off x="640596" y="5844033"/>
            <a:ext cx="1017814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>
                <a:solidFill>
                  <a:srgbClr val="695355"/>
                </a:solidFill>
                <a:ea typeface="微軟正黑體" panose="020B0604030504040204" pitchFamily="34" charset="-120"/>
              </a:rPr>
              <a:t>If your church service is held on Saturday, please start the challenge on the previous Sunday.</a:t>
            </a:r>
            <a:endParaRPr lang="en-HK" sz="1600" dirty="0">
              <a:solidFill>
                <a:srgbClr val="695355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3" name="圖片 2" descr="一張含有 文字, 美工圖案 的圖片&#10;&#10;自動產生的描述">
            <a:extLst>
              <a:ext uri="{FF2B5EF4-FFF2-40B4-BE49-F238E27FC236}">
                <a16:creationId xmlns:a16="http://schemas.microsoft.com/office/drawing/2014/main" id="{CC078046-8E1C-4694-A231-1D75775B59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9" y="299572"/>
            <a:ext cx="2939143" cy="698046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562B11A3-380D-4AFC-9B03-4D66B622B4FD}"/>
              </a:ext>
            </a:extLst>
          </p:cNvPr>
          <p:cNvGrpSpPr/>
          <p:nvPr/>
        </p:nvGrpSpPr>
        <p:grpSpPr>
          <a:xfrm>
            <a:off x="640596" y="1186890"/>
            <a:ext cx="10550807" cy="4582374"/>
            <a:chOff x="223152" y="641589"/>
            <a:chExt cx="10550807" cy="4582374"/>
          </a:xfrm>
        </p:grpSpPr>
        <p:sp>
          <p:nvSpPr>
            <p:cNvPr id="56" name="Rectangle: Rounded Corners 14">
              <a:extLst>
                <a:ext uri="{FF2B5EF4-FFF2-40B4-BE49-F238E27FC236}">
                  <a16:creationId xmlns:a16="http://schemas.microsoft.com/office/drawing/2014/main" id="{16DF48B6-C4C9-4A2C-8BA4-48CE9AB38260}"/>
                </a:ext>
              </a:extLst>
            </p:cNvPr>
            <p:cNvSpPr/>
            <p:nvPr/>
          </p:nvSpPr>
          <p:spPr>
            <a:xfrm>
              <a:off x="223162" y="1158371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1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7" name="Rectangle: Rounded Corners 14">
              <a:extLst>
                <a:ext uri="{FF2B5EF4-FFF2-40B4-BE49-F238E27FC236}">
                  <a16:creationId xmlns:a16="http://schemas.microsoft.com/office/drawing/2014/main" id="{BBA1CD26-C1D6-4E87-8F6D-182F78FAB7B7}"/>
                </a:ext>
              </a:extLst>
            </p:cNvPr>
            <p:cNvSpPr/>
            <p:nvPr/>
          </p:nvSpPr>
          <p:spPr>
            <a:xfrm>
              <a:off x="223156" y="1675153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2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8" name="Rectangle: Rounded Corners 14">
              <a:extLst>
                <a:ext uri="{FF2B5EF4-FFF2-40B4-BE49-F238E27FC236}">
                  <a16:creationId xmlns:a16="http://schemas.microsoft.com/office/drawing/2014/main" id="{0CB7AE7C-E4DA-476E-BA0E-E96B4112D553}"/>
                </a:ext>
              </a:extLst>
            </p:cNvPr>
            <p:cNvSpPr/>
            <p:nvPr/>
          </p:nvSpPr>
          <p:spPr>
            <a:xfrm>
              <a:off x="223156" y="2195571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3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59" name="Rectangle: Rounded Corners 14">
              <a:extLst>
                <a:ext uri="{FF2B5EF4-FFF2-40B4-BE49-F238E27FC236}">
                  <a16:creationId xmlns:a16="http://schemas.microsoft.com/office/drawing/2014/main" id="{C1311A0B-0D26-488B-857E-09FECF413AE8}"/>
                </a:ext>
              </a:extLst>
            </p:cNvPr>
            <p:cNvSpPr/>
            <p:nvPr/>
          </p:nvSpPr>
          <p:spPr>
            <a:xfrm>
              <a:off x="223155" y="2709540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4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0" name="Rectangle: Rounded Corners 14">
              <a:extLst>
                <a:ext uri="{FF2B5EF4-FFF2-40B4-BE49-F238E27FC236}">
                  <a16:creationId xmlns:a16="http://schemas.microsoft.com/office/drawing/2014/main" id="{F279713C-6EA8-4774-B372-8AF490B39C74}"/>
                </a:ext>
              </a:extLst>
            </p:cNvPr>
            <p:cNvSpPr/>
            <p:nvPr/>
          </p:nvSpPr>
          <p:spPr>
            <a:xfrm>
              <a:off x="223155" y="3229958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5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1" name="Rectangle: Rounded Corners 6">
              <a:extLst>
                <a:ext uri="{FF2B5EF4-FFF2-40B4-BE49-F238E27FC236}">
                  <a16:creationId xmlns:a16="http://schemas.microsoft.com/office/drawing/2014/main" id="{5C3F6F02-8019-4A63-A96E-319981772C6B}"/>
                </a:ext>
              </a:extLst>
            </p:cNvPr>
            <p:cNvSpPr/>
            <p:nvPr/>
          </p:nvSpPr>
          <p:spPr>
            <a:xfrm>
              <a:off x="223155" y="3750376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Day 6</a:t>
              </a:r>
              <a:endParaRPr kumimoji="0" lang="zh-HK" altLang="zh-H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2" name="Rectangle: Rounded Corners 14">
              <a:extLst>
                <a:ext uri="{FF2B5EF4-FFF2-40B4-BE49-F238E27FC236}">
                  <a16:creationId xmlns:a16="http://schemas.microsoft.com/office/drawing/2014/main" id="{E97B4769-8EEB-4F27-AA68-F5D1B682AB75}"/>
                </a:ext>
              </a:extLst>
            </p:cNvPr>
            <p:cNvSpPr/>
            <p:nvPr/>
          </p:nvSpPr>
          <p:spPr>
            <a:xfrm>
              <a:off x="223155" y="4278785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Sunday</a:t>
              </a:r>
            </a:p>
          </p:txBody>
        </p:sp>
        <p:sp>
          <p:nvSpPr>
            <p:cNvPr id="63" name="Rectangle: Rounded Corners 14">
              <a:extLst>
                <a:ext uri="{FF2B5EF4-FFF2-40B4-BE49-F238E27FC236}">
                  <a16:creationId xmlns:a16="http://schemas.microsoft.com/office/drawing/2014/main" id="{B393F34F-F4B6-43B1-AE6A-8D1ACD73B449}"/>
                </a:ext>
              </a:extLst>
            </p:cNvPr>
            <p:cNvSpPr/>
            <p:nvPr/>
          </p:nvSpPr>
          <p:spPr>
            <a:xfrm>
              <a:off x="2349181" y="1158371"/>
              <a:ext cx="5651819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5295900" algn="r"/>
                </a:tabLst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</a:t>
              </a: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Light Dinner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I was hungry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4" name="Rectangle: Rounded Corners 14">
              <a:extLst>
                <a:ext uri="{FF2B5EF4-FFF2-40B4-BE49-F238E27FC236}">
                  <a16:creationId xmlns:a16="http://schemas.microsoft.com/office/drawing/2014/main" id="{E185EE56-995B-47E0-9CD9-E967F070E8A2}"/>
                </a:ext>
              </a:extLst>
            </p:cNvPr>
            <p:cNvSpPr/>
            <p:nvPr/>
          </p:nvSpPr>
          <p:spPr>
            <a:xfrm>
              <a:off x="2349179" y="1675153"/>
              <a:ext cx="5651821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5295900" algn="r"/>
                </a:tabLst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</a:t>
              </a: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Water Only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I was thirsty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5" name="Rectangle: Rounded Corners 14">
              <a:extLst>
                <a:ext uri="{FF2B5EF4-FFF2-40B4-BE49-F238E27FC236}">
                  <a16:creationId xmlns:a16="http://schemas.microsoft.com/office/drawing/2014/main" id="{0E49A19A-F776-4AF2-BED2-EFCCB7B8260F}"/>
                </a:ext>
              </a:extLst>
            </p:cNvPr>
            <p:cNvSpPr/>
            <p:nvPr/>
          </p:nvSpPr>
          <p:spPr>
            <a:xfrm>
              <a:off x="2360095" y="2195571"/>
              <a:ext cx="5651821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5295900" algn="r"/>
                </a:tabLst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</a:t>
              </a: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Sleep on the Floor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I was a stranger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6" name="Rectangle: Rounded Corners 14">
              <a:extLst>
                <a:ext uri="{FF2B5EF4-FFF2-40B4-BE49-F238E27FC236}">
                  <a16:creationId xmlns:a16="http://schemas.microsoft.com/office/drawing/2014/main" id="{37340CF2-02C1-4793-B3C5-2DF3AC840167}"/>
                </a:ext>
              </a:extLst>
            </p:cNvPr>
            <p:cNvSpPr/>
            <p:nvPr/>
          </p:nvSpPr>
          <p:spPr>
            <a:xfrm>
              <a:off x="2349182" y="2709540"/>
              <a:ext cx="5651821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159000" algn="l"/>
                  <a:tab pos="5295900" algn="r"/>
                </a:tabLst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</a:t>
              </a: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Wear the Same Clothes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I need clothes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7" name="Rectangle: Rounded Corners 14">
              <a:extLst>
                <a:ext uri="{FF2B5EF4-FFF2-40B4-BE49-F238E27FC236}">
                  <a16:creationId xmlns:a16="http://schemas.microsoft.com/office/drawing/2014/main" id="{3A13B5EE-56C5-482B-A1EB-73A5DEB437BB}"/>
                </a:ext>
              </a:extLst>
            </p:cNvPr>
            <p:cNvSpPr/>
            <p:nvPr/>
          </p:nvSpPr>
          <p:spPr>
            <a:xfrm>
              <a:off x="2349179" y="3229958"/>
              <a:ext cx="5651821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5295900" algn="r"/>
                </a:tabLst>
                <a:defRPr/>
              </a:pP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Reach Out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I was sick… I was in prison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8" name="Rectangle: Rounded Corners 14">
              <a:extLst>
                <a:ext uri="{FF2B5EF4-FFF2-40B4-BE49-F238E27FC236}">
                  <a16:creationId xmlns:a16="http://schemas.microsoft.com/office/drawing/2014/main" id="{E2E40286-68A9-4ACB-BF7F-A78ECC25555E}"/>
                </a:ext>
              </a:extLst>
            </p:cNvPr>
            <p:cNvSpPr/>
            <p:nvPr/>
          </p:nvSpPr>
          <p:spPr>
            <a:xfrm>
              <a:off x="2349180" y="3750376"/>
              <a:ext cx="5651820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5295900" algn="r"/>
                </a:tabLst>
                <a:defRPr/>
              </a:pPr>
              <a:r>
                <a:rPr kumimoji="0" lang="en-US" altLang="zh-HK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</a:t>
              </a: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Prayer Walk	</a:t>
              </a:r>
              <a:r>
                <a:rPr kumimoji="0" lang="en-US" altLang="zh-HK" sz="23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Did it for one of the least</a:t>
              </a:r>
              <a:endParaRPr kumimoji="0" lang="zh-HK" altLang="zh-HK" sz="23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69" name="Rectangle: Rounded Corners 14">
              <a:extLst>
                <a:ext uri="{FF2B5EF4-FFF2-40B4-BE49-F238E27FC236}">
                  <a16:creationId xmlns:a16="http://schemas.microsoft.com/office/drawing/2014/main" id="{7BF422B7-73BB-4DC2-9B3D-74570B760237}"/>
                </a:ext>
              </a:extLst>
            </p:cNvPr>
            <p:cNvSpPr/>
            <p:nvPr/>
          </p:nvSpPr>
          <p:spPr>
            <a:xfrm>
              <a:off x="2349184" y="4278785"/>
              <a:ext cx="5651819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 Gather, Share, Give and Commit</a:t>
              </a:r>
              <a:endParaRPr kumimoji="0" lang="zh-HK" altLang="zh-HK" sz="2400" b="1" i="0" u="none" strike="noStrike" kern="1200" cap="none" spc="0" normalizeH="0" baseline="0" noProof="0" dirty="0">
                <a:ln>
                  <a:noFill/>
                </a:ln>
                <a:solidFill>
                  <a:srgbClr val="842E13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70" name="Rectangle: Rounded Corners 14">
              <a:extLst>
                <a:ext uri="{FF2B5EF4-FFF2-40B4-BE49-F238E27FC236}">
                  <a16:creationId xmlns:a16="http://schemas.microsoft.com/office/drawing/2014/main" id="{E5EDFC0D-46B2-49D0-B43A-A04EBE8B3C96}"/>
                </a:ext>
              </a:extLst>
            </p:cNvPr>
            <p:cNvSpPr/>
            <p:nvPr/>
          </p:nvSpPr>
          <p:spPr>
            <a:xfrm>
              <a:off x="2349181" y="641589"/>
              <a:ext cx="5651819" cy="4392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Participants</a:t>
              </a:r>
              <a:endParaRPr kumimoji="0" lang="zh-HK" altLang="zh-HK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71" name="Rectangle: Rounded Corners 14">
              <a:extLst>
                <a:ext uri="{FF2B5EF4-FFF2-40B4-BE49-F238E27FC236}">
                  <a16:creationId xmlns:a16="http://schemas.microsoft.com/office/drawing/2014/main" id="{D0FCA25B-A559-43AE-B326-BA5030A34852}"/>
                </a:ext>
              </a:extLst>
            </p:cNvPr>
            <p:cNvSpPr/>
            <p:nvPr/>
          </p:nvSpPr>
          <p:spPr>
            <a:xfrm>
              <a:off x="8117401" y="641589"/>
              <a:ext cx="2656557" cy="439200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Facilitators</a:t>
              </a:r>
              <a:endParaRPr kumimoji="0" lang="zh-HK" altLang="zh-HK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72" name="Rectangle: Rounded Corners 14">
              <a:extLst>
                <a:ext uri="{FF2B5EF4-FFF2-40B4-BE49-F238E27FC236}">
                  <a16:creationId xmlns:a16="http://schemas.microsoft.com/office/drawing/2014/main" id="{0C7F8D22-1665-4730-8FC2-A7B4CF504C4D}"/>
                </a:ext>
              </a:extLst>
            </p:cNvPr>
            <p:cNvSpPr/>
            <p:nvPr/>
          </p:nvSpPr>
          <p:spPr>
            <a:xfrm>
              <a:off x="8117402" y="1158372"/>
              <a:ext cx="2656557" cy="3031204"/>
            </a:xfrm>
            <a:prstGeom prst="roundRect">
              <a:avLst>
                <a:gd name="adj" fmla="val 292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6670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Text participants</a:t>
              </a:r>
            </a:p>
            <a:p>
              <a:pPr marL="26670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every morning:</a:t>
              </a:r>
            </a:p>
            <a:p>
              <a:pPr marL="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   </a:t>
              </a: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Challenge Info</a:t>
              </a: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</a:t>
              </a:r>
              <a:endPara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  </a:t>
              </a: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Video Link</a:t>
              </a:r>
              <a:endPara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07D00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  </a:t>
              </a:r>
              <a:r>
                <a:rPr kumimoji="0" lang="en-US" altLang="zh-HK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Reflection</a:t>
              </a:r>
              <a:endPara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07D00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  <a:p>
              <a:pPr marL="26670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Text participants</a:t>
              </a:r>
            </a:p>
            <a:p>
              <a:pPr marL="26670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every evening:</a:t>
              </a:r>
            </a:p>
            <a:p>
              <a:pPr marL="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  </a:t>
              </a:r>
              <a:r>
                <a:rPr kumimoji="0" lang="en-US" altLang="zh-HK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Reflection</a:t>
              </a:r>
              <a:endParaRPr kumimoji="0" lang="zh-HK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07D00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l" defTabSz="121914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　　  </a:t>
              </a: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07D00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Video Link</a:t>
              </a:r>
              <a:endParaRPr kumimoji="0" lang="zh-HK" altLang="zh-HK" sz="2000" b="0" i="0" u="none" strike="noStrike" kern="1200" cap="none" spc="0" normalizeH="0" baseline="0" noProof="0" dirty="0">
                <a:ln>
                  <a:noFill/>
                </a:ln>
                <a:solidFill>
                  <a:srgbClr val="F07D00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pic>
          <p:nvPicPr>
            <p:cNvPr id="73" name="圖片 33">
              <a:extLst>
                <a:ext uri="{FF2B5EF4-FFF2-40B4-BE49-F238E27FC236}">
                  <a16:creationId xmlns:a16="http://schemas.microsoft.com/office/drawing/2014/main" id="{5654243F-E7AA-4E92-9A75-6EC5A0FCF8C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48387" y1="42105" x2="48387" y2="42105"/>
                          <a14:foregroundMark x1="50000" y1="43860" x2="50000" y2="43860"/>
                          <a14:foregroundMark x1="50000" y1="49123" x2="50000" y2="49123"/>
                          <a14:foregroundMark x1="50000" y1="49123" x2="50000" y2="49123"/>
                          <a14:foregroundMark x1="50000" y1="49123" x2="50000" y2="49123"/>
                          <a14:foregroundMark x1="75806" y1="29825" x2="75806" y2="2982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421676" y="2471223"/>
              <a:ext cx="438032" cy="402708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4" name="圖片 1">
              <a:extLst>
                <a:ext uri="{FF2B5EF4-FFF2-40B4-BE49-F238E27FC236}">
                  <a16:creationId xmlns:a16="http://schemas.microsoft.com/office/drawing/2014/main" id="{8E11021D-4F54-4C66-A0EA-BEB97EB5801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8209" b="93284" l="7914" r="90288">
                          <a14:foregroundMark x1="45324" y1="8582" x2="45324" y2="8582"/>
                          <a14:foregroundMark x1="90647" y1="49254" x2="90647" y2="49254"/>
                          <a14:foregroundMark x1="50360" y1="93284" x2="50360" y2="93284"/>
                          <a14:foregroundMark x1="7914" y1="49254" x2="7914" y2="4925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481123" y="3424667"/>
              <a:ext cx="346149" cy="333698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5" name="圖片 3">
              <a:extLst>
                <a:ext uri="{FF2B5EF4-FFF2-40B4-BE49-F238E27FC236}">
                  <a16:creationId xmlns:a16="http://schemas.microsoft.com/office/drawing/2014/main" id="{38EEE55B-4FBC-4E9D-8020-47DE765D6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6368" y="2190750"/>
              <a:ext cx="313792" cy="31379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6" name="圖片 5">
              <a:extLst>
                <a:ext uri="{FF2B5EF4-FFF2-40B4-BE49-F238E27FC236}">
                  <a16:creationId xmlns:a16="http://schemas.microsoft.com/office/drawing/2014/main" id="{48FF873C-2E61-431E-A311-BD8CE73B2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9184" b="89796" l="8511" r="96809">
                          <a14:foregroundMark x1="51064" y1="43878" x2="51064" y2="43878"/>
                          <a14:foregroundMark x1="58511" y1="42857" x2="58511" y2="42857"/>
                          <a14:foregroundMark x1="95745" y1="46939" x2="95745" y2="46939"/>
                          <a14:foregroundMark x1="58511" y1="89796" x2="58511" y2="89796"/>
                          <a14:foregroundMark x1="96809" y1="46939" x2="96809" y2="46939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464451" y="3713428"/>
              <a:ext cx="346149" cy="360877"/>
            </a:xfrm>
            <a:prstGeom prst="rect">
              <a:avLst/>
            </a:prstGeom>
            <a:ln>
              <a:noFill/>
            </a:ln>
          </p:spPr>
        </p:pic>
        <p:pic>
          <p:nvPicPr>
            <p:cNvPr id="77" name="圖片 43">
              <a:extLst>
                <a:ext uri="{FF2B5EF4-FFF2-40B4-BE49-F238E27FC236}">
                  <a16:creationId xmlns:a16="http://schemas.microsoft.com/office/drawing/2014/main" id="{1FA43BEA-50AC-492D-B3D9-12A5AE4D04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10000" b="90000" l="10000" r="90000">
                          <a14:foregroundMark x1="55556" y1="89474" x2="55556" y2="8947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393991" y="1835231"/>
              <a:ext cx="433281" cy="392015"/>
            </a:xfrm>
            <a:prstGeom prst="rect">
              <a:avLst/>
            </a:prstGeom>
            <a:ln>
              <a:noFill/>
            </a:ln>
          </p:spPr>
        </p:pic>
        <p:sp>
          <p:nvSpPr>
            <p:cNvPr id="78" name="Rectangle: Rounded Corners 14">
              <a:extLst>
                <a:ext uri="{FF2B5EF4-FFF2-40B4-BE49-F238E27FC236}">
                  <a16:creationId xmlns:a16="http://schemas.microsoft.com/office/drawing/2014/main" id="{4A3A7370-0821-4309-B90B-731E7D1B8FC4}"/>
                </a:ext>
              </a:extLst>
            </p:cNvPr>
            <p:cNvSpPr/>
            <p:nvPr/>
          </p:nvSpPr>
          <p:spPr>
            <a:xfrm>
              <a:off x="8117402" y="4278785"/>
              <a:ext cx="2656556" cy="439200"/>
            </a:xfrm>
            <a:prstGeom prst="roundRect">
              <a:avLst/>
            </a:prstGeom>
            <a:solidFill>
              <a:srgbClr val="DEEB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Encourage, Mobilize</a:t>
              </a:r>
              <a:endParaRPr kumimoji="0" lang="zh-HK" altLang="zh-H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79" name="Rectangle: Rounded Corners 14">
              <a:extLst>
                <a:ext uri="{FF2B5EF4-FFF2-40B4-BE49-F238E27FC236}">
                  <a16:creationId xmlns:a16="http://schemas.microsoft.com/office/drawing/2014/main" id="{0EEF49B5-0199-402E-9B3D-9C40EE703106}"/>
                </a:ext>
              </a:extLst>
            </p:cNvPr>
            <p:cNvSpPr/>
            <p:nvPr/>
          </p:nvSpPr>
          <p:spPr>
            <a:xfrm>
              <a:off x="223152" y="4784763"/>
              <a:ext cx="2044154" cy="439200"/>
            </a:xfrm>
            <a:prstGeom prst="roundRect">
              <a:avLst/>
            </a:prstGeom>
            <a:solidFill>
              <a:srgbClr val="FFA5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4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微軟正黑體" panose="020B0604030504040204" pitchFamily="34" charset="-120"/>
                  <a:cs typeface="+mn-cs"/>
                </a:rPr>
                <a:t>Lifelong mission</a:t>
              </a:r>
            </a:p>
          </p:txBody>
        </p:sp>
        <p:sp>
          <p:nvSpPr>
            <p:cNvPr id="80" name="Rectangle: Rounded Corners 14">
              <a:extLst>
                <a:ext uri="{FF2B5EF4-FFF2-40B4-BE49-F238E27FC236}">
                  <a16:creationId xmlns:a16="http://schemas.microsoft.com/office/drawing/2014/main" id="{3DB3C716-FEAB-45D7-9AE2-3ACF3C501B51}"/>
                </a:ext>
              </a:extLst>
            </p:cNvPr>
            <p:cNvSpPr/>
            <p:nvPr/>
          </p:nvSpPr>
          <p:spPr>
            <a:xfrm>
              <a:off x="2349181" y="4784763"/>
              <a:ext cx="8424777" cy="439200"/>
            </a:xfrm>
            <a:prstGeom prst="roundRect">
              <a:avLst/>
            </a:prstGeom>
            <a:solidFill>
              <a:srgbClr val="FDE2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defTabSz="1219140">
                <a:defRPr/>
              </a:pPr>
              <a:r>
                <a:rPr lang="en-US" altLang="zh-TW" sz="2000" dirty="0">
                  <a:solidFill>
                    <a:srgbClr val="842E13"/>
                  </a:solidFill>
                  <a:latin typeface="Calibri" panose="020F0502020204030204"/>
                  <a:ea typeface="微軟正黑體"/>
                </a:rPr>
                <a:t> </a:t>
              </a:r>
              <a:r>
                <a:rPr kumimoji="0" lang="en-US" altLang="zh-TW" sz="2000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/>
                  <a:cs typeface="+mn-cs"/>
                </a:rPr>
                <a:t>Live out Matthew 25, Commit to </a:t>
              </a:r>
              <a:r>
                <a:rPr lang="en-US" altLang="zh-TW" sz="2000" dirty="0">
                  <a:solidFill>
                    <a:srgbClr val="842E13"/>
                  </a:solidFill>
                  <a:latin typeface="Calibri" panose="020F0502020204030204"/>
                  <a:ea typeface="微軟正黑體"/>
                </a:rPr>
                <a:t>serving the</a:t>
              </a:r>
              <a:r>
                <a:rPr lang="zh-TW" altLang="en-US" sz="2000" dirty="0">
                  <a:solidFill>
                    <a:srgbClr val="842E13"/>
                  </a:solidFill>
                  <a:latin typeface="Calibri" panose="020F0502020204030204"/>
                  <a:ea typeface="微軟正黑體"/>
                </a:rPr>
                <a:t> </a:t>
              </a:r>
              <a:r>
                <a:rPr lang="en-US" altLang="zh-TW" sz="2000" dirty="0">
                  <a:solidFill>
                    <a:srgbClr val="842E13"/>
                  </a:solidFill>
                  <a:latin typeface="Calibri" panose="020F0502020204030204"/>
                  <a:ea typeface="微軟正黑體"/>
                </a:rPr>
                <a:t>p</a:t>
              </a:r>
              <a:r>
                <a:rPr kumimoji="0" lang="en-US" altLang="zh-TW" sz="2000" i="0" u="none" strike="noStrike" kern="1200" cap="none" spc="0" normalizeH="0" baseline="0" noProof="0" dirty="0">
                  <a:ln>
                    <a:noFill/>
                  </a:ln>
                  <a:solidFill>
                    <a:srgbClr val="842E13"/>
                  </a:solidFill>
                  <a:effectLst/>
                  <a:uLnTx/>
                  <a:uFillTx/>
                  <a:latin typeface="Calibri" panose="020F0502020204030204"/>
                  <a:ea typeface="微軟正黑體"/>
                  <a:cs typeface="+mn-cs"/>
                </a:rPr>
                <a:t>oor, Sponsor a World Vision </a:t>
              </a:r>
              <a:r>
                <a:rPr lang="en-US" altLang="zh-TW" sz="2000" dirty="0">
                  <a:solidFill>
                    <a:srgbClr val="842E13"/>
                  </a:solidFill>
                  <a:latin typeface="Calibri" panose="020F0502020204030204"/>
                  <a:ea typeface="微軟正黑體"/>
                </a:rPr>
                <a:t>child</a:t>
              </a:r>
              <a:endParaRPr kumimoji="0" lang="zh-HK" altLang="zh-HK" sz="2000" i="0" u="none" strike="noStrike" kern="1200" cap="none" spc="0" normalizeH="0" baseline="0" noProof="0" dirty="0">
                <a:ln>
                  <a:noFill/>
                </a:ln>
                <a:solidFill>
                  <a:srgbClr val="842E13"/>
                </a:solidFill>
                <a:effectLst/>
                <a:uLnTx/>
                <a:uFillTx/>
                <a:latin typeface="Calibri" panose="020F0502020204030204"/>
                <a:ea typeface="微軟正黑體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457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51D9C602705541925FACB54E3EF73D" ma:contentTypeVersion="11" ma:contentTypeDescription="Create a new document." ma:contentTypeScope="" ma:versionID="11753e99ce2f4d9d01203163f3a8b3c3">
  <xsd:schema xmlns:xsd="http://www.w3.org/2001/XMLSchema" xmlns:xs="http://www.w3.org/2001/XMLSchema" xmlns:p="http://schemas.microsoft.com/office/2006/metadata/properties" xmlns:ns2="efcd5c27-6f4e-4e25-837a-c842ebbc917d" xmlns:ns3="3a6b119e-661a-4e94-826c-1985c8f4926e" targetNamespace="http://schemas.microsoft.com/office/2006/metadata/properties" ma:root="true" ma:fieldsID="aca1c6c96ac87ffc2155c8575d6fe709" ns2:_="" ns3:_="">
    <xsd:import namespace="efcd5c27-6f4e-4e25-837a-c842ebbc917d"/>
    <xsd:import namespace="3a6b119e-661a-4e94-826c-1985c8f492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d5c27-6f4e-4e25-837a-c842ebbc91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b119e-661a-4e94-826c-1985c8f4926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E1E06F-988B-4354-93FC-6375F91282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4716D2-7D30-484B-8D18-A2FC2C53C5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cd5c27-6f4e-4e25-837a-c842ebbc917d"/>
    <ds:schemaRef ds:uri="3a6b119e-661a-4e94-826c-1985c8f492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23A05F-2269-4318-99D1-FDC18AF18CCD}">
  <ds:schemaRefs>
    <ds:schemaRef ds:uri="http://schemas.microsoft.com/office/2006/documentManagement/types"/>
    <ds:schemaRef ds:uri="http://schemas.openxmlformats.org/package/2006/metadata/core-properties"/>
    <ds:schemaRef ds:uri="efcd5c27-6f4e-4e25-837a-c842ebbc917d"/>
    <ds:schemaRef ds:uri="http://purl.org/dc/dcmitype/"/>
    <ds:schemaRef ds:uri="http://schemas.microsoft.com/office/infopath/2007/PartnerControls"/>
    <ds:schemaRef ds:uri="3a6b119e-661a-4e94-826c-1985c8f4926e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448</Words>
  <Application>Microsoft Office PowerPoint</Application>
  <PresentationFormat>寬螢幕</PresentationFormat>
  <Paragraphs>48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Calibri Light</vt:lpstr>
      <vt:lpstr>Franklin Gothic Book</vt:lpstr>
      <vt:lpstr>Times New Roman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Cora Yeung</dc:creator>
  <cp:lastModifiedBy>Carol Chan</cp:lastModifiedBy>
  <cp:revision>41</cp:revision>
  <dcterms:created xsi:type="dcterms:W3CDTF">2020-10-23T07:24:48Z</dcterms:created>
  <dcterms:modified xsi:type="dcterms:W3CDTF">2022-12-30T06:55:00Z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0x0101004F51D9C602705541925FACB54E3EF73D</vt:lpwstr>
  </property>
</Properties>
</file>