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9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3710" autoAdjust="0"/>
  </p:normalViewPr>
  <p:slideViewPr>
    <p:cSldViewPr snapToGrid="0">
      <p:cViewPr varScale="1">
        <p:scale>
          <a:sx n="61" d="100"/>
          <a:sy n="61" d="100"/>
        </p:scale>
        <p:origin x="18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AE37D-BC94-413B-B735-C6373D71E740}" type="datetimeFigureOut">
              <a:rPr lang="zh-HK" altLang="en-US" smtClean="0"/>
              <a:t>28/10/2019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7FBE0-D1EC-4904-9A86-20CCBFC718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76519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要用更多時間尋找新水源</a:t>
            </a:r>
            <a:endParaRPr lang="en-US" altLang="zh-TW" dirty="0" smtClean="0"/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農田灌溉不足及牲口沒有足夠飲用水及食物</a:t>
            </a:r>
            <a:endParaRPr lang="en-US" altLang="zh-TW" dirty="0" smtClean="0"/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帶來健康問題</a:t>
            </a:r>
            <a:endParaRPr lang="en-US" altLang="zh-TW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7FBE0-D1EC-4904-9A86-20CCBFC71819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47696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　貧窮小朋友有清潔食水，就可以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……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/>
              <a:t>答：</a:t>
            </a:r>
            <a:r>
              <a:rPr lang="zh-TW" altLang="en-US" dirty="0" smtClean="0">
                <a:sym typeface="Wingdings" pitchFamily="2" charset="2"/>
              </a:rPr>
              <a:t>（例子）</a:t>
            </a:r>
            <a:endParaRPr lang="en-US" altLang="zh-TW" dirty="0" smtClean="0">
              <a:sym typeface="Wingdings" pitchFamily="2" charset="2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dirty="0" smtClean="0">
                <a:sym typeface="Wingdings" pitchFamily="2" charset="2"/>
              </a:rPr>
              <a:t>有健康的身體　［影響：取到的都是污水，飲用後容易生病］</a:t>
            </a:r>
            <a:endParaRPr lang="en-US" altLang="zh-TW" dirty="0" smtClean="0">
              <a:sym typeface="Wingdings" pitchFamily="2" charset="2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dirty="0" smtClean="0">
                <a:sym typeface="Wingdings" pitchFamily="2" charset="2"/>
              </a:rPr>
              <a:t>上學讀書／專心讀書　［影響一：身體因飲用污水而變得很差，影響學習］［影響二：因為花上很多時間取水，回到家已趕不及去上學，或已很疲倦去溫習］</a:t>
            </a:r>
            <a:endParaRPr lang="en-US" altLang="zh-TW" dirty="0" smtClean="0">
              <a:sym typeface="Wingdings" pitchFamily="2" charset="2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dirty="0" smtClean="0">
                <a:sym typeface="Wingdings" pitchFamily="2" charset="2"/>
              </a:rPr>
              <a:t>有時間去玩［影響：因為花上很多時間取水，沒有多餘時間或精力跟朋友玩］</a:t>
            </a:r>
            <a:endParaRPr lang="en-US" altLang="zh-TW" dirty="0" smtClean="0">
              <a:sym typeface="Wingdings" pitchFamily="2" charset="2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CN" altLang="en-US" dirty="0" smtClean="0">
                <a:sym typeface="Wingdings" pitchFamily="2" charset="2"/>
              </a:rPr>
              <a:t>可解決貧窮和飢餓的問題</a:t>
            </a:r>
            <a:endParaRPr lang="en-US" altLang="zh-TW" dirty="0" smtClean="0">
              <a:sym typeface="Wingding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　原來香港人每天都用去很多水，比其他地方還要多！（詳情可參考：宣明會專題網頁：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水危機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  在日常生活中，我們怎樣做才能用少一點水呢？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/>
              <a:t>答</a:t>
            </a:r>
            <a:r>
              <a:rPr lang="zh-TW" altLang="en-US" dirty="0" smtClean="0">
                <a:sym typeface="Wingdings" pitchFamily="2" charset="2"/>
              </a:rPr>
              <a:t>：（例子）</a:t>
            </a:r>
            <a:endParaRPr lang="en-US" altLang="zh-TW" dirty="0" smtClean="0">
              <a:sym typeface="Wingdings" pitchFamily="2" charset="2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dirty="0" smtClean="0">
                <a:sym typeface="Wingdings" pitchFamily="2" charset="2"/>
              </a:rPr>
              <a:t>唔用水時應扭實水龍頭（</a:t>
            </a:r>
            <a:r>
              <a:rPr lang="en-US" altLang="zh-TW" dirty="0" smtClean="0">
                <a:sym typeface="Wingdings" pitchFamily="2" charset="2"/>
              </a:rPr>
              <a:t>e.g.</a:t>
            </a:r>
            <a:r>
              <a:rPr lang="zh-TW" altLang="en-US" dirty="0" smtClean="0">
                <a:sym typeface="Wingdings" pitchFamily="2" charset="2"/>
              </a:rPr>
              <a:t> </a:t>
            </a:r>
            <a:r>
              <a:rPr lang="zh-TW" altLang="en-US" dirty="0" smtClean="0"/>
              <a:t>刷牙、塗梘液時，應關掉水龍頭</a:t>
            </a:r>
            <a:r>
              <a:rPr lang="zh-TW" altLang="en-US" dirty="0" smtClean="0">
                <a:sym typeface="Wingdings" pitchFamily="2" charset="2"/>
              </a:rPr>
              <a:t>）</a:t>
            </a:r>
            <a:endParaRPr lang="en-US" altLang="zh-TW" dirty="0" smtClean="0">
              <a:sym typeface="Wingdings" pitchFamily="2" charset="2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dirty="0" smtClean="0">
                <a:sym typeface="Wingdings" pitchFamily="2" charset="2"/>
              </a:rPr>
              <a:t>洗手、沖涼時唔好玩水</a:t>
            </a:r>
            <a:endParaRPr lang="en-US" altLang="zh-TW" dirty="0" smtClean="0">
              <a:sym typeface="Wingdings" pitchFamily="2" charset="2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dirty="0" smtClean="0">
                <a:sym typeface="Wingdings" pitchFamily="2" charset="2"/>
              </a:rPr>
              <a:t>坐定定飲水</a:t>
            </a:r>
            <a:endParaRPr lang="en-US" altLang="zh-TW" dirty="0" smtClean="0">
              <a:sym typeface="Wingdings" pitchFamily="2" charset="2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dirty="0" smtClean="0">
                <a:sym typeface="Wingdings" pitchFamily="2" charset="2"/>
              </a:rPr>
              <a:t>飲水時唔好倒太多水，倒左出嚟嘅水盡量飲晒去</a:t>
            </a:r>
            <a:endParaRPr lang="en-US" altLang="zh-TW" dirty="0" smtClean="0">
              <a:sym typeface="Wingdings" pitchFamily="2" charset="2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7FBE0-D1EC-4904-9A86-20CCBFC71819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2077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水務署網頁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http://www.waterconservation.hk/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7FBE0-D1EC-4904-9A86-20CCBFC71819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92890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5F44-B993-4F56-865D-BF14688AF4B6}" type="datetimeFigureOut">
              <a:rPr lang="zh-HK" altLang="en-US" smtClean="0"/>
              <a:t>28/10/2019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FBF7-3F32-438E-A98D-AB1F0EEB10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9852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5F44-B993-4F56-865D-BF14688AF4B6}" type="datetimeFigureOut">
              <a:rPr lang="zh-HK" altLang="en-US" smtClean="0"/>
              <a:t>28/10/2019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FBF7-3F32-438E-A98D-AB1F0EEB10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863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5F44-B993-4F56-865D-BF14688AF4B6}" type="datetimeFigureOut">
              <a:rPr lang="zh-HK" altLang="en-US" smtClean="0"/>
              <a:t>28/10/2019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FBF7-3F32-438E-A98D-AB1F0EEB10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7482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5F44-B993-4F56-865D-BF14688AF4B6}" type="datetimeFigureOut">
              <a:rPr lang="zh-HK" altLang="en-US" smtClean="0"/>
              <a:t>28/10/2019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FBF7-3F32-438E-A98D-AB1F0EEB10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0514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5F44-B993-4F56-865D-BF14688AF4B6}" type="datetimeFigureOut">
              <a:rPr lang="zh-HK" altLang="en-US" smtClean="0"/>
              <a:t>28/10/2019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FBF7-3F32-438E-A98D-AB1F0EEB10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21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5F44-B993-4F56-865D-BF14688AF4B6}" type="datetimeFigureOut">
              <a:rPr lang="zh-HK" altLang="en-US" smtClean="0"/>
              <a:t>28/10/2019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FBF7-3F32-438E-A98D-AB1F0EEB10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684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5F44-B993-4F56-865D-BF14688AF4B6}" type="datetimeFigureOut">
              <a:rPr lang="zh-HK" altLang="en-US" smtClean="0"/>
              <a:t>28/10/2019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FBF7-3F32-438E-A98D-AB1F0EEB10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2535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5F44-B993-4F56-865D-BF14688AF4B6}" type="datetimeFigureOut">
              <a:rPr lang="zh-HK" altLang="en-US" smtClean="0"/>
              <a:t>28/10/2019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FBF7-3F32-438E-A98D-AB1F0EEB10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4717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5F44-B993-4F56-865D-BF14688AF4B6}" type="datetimeFigureOut">
              <a:rPr lang="zh-HK" altLang="en-US" smtClean="0"/>
              <a:t>28/10/2019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FBF7-3F32-438E-A98D-AB1F0EEB10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6058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5F44-B993-4F56-865D-BF14688AF4B6}" type="datetimeFigureOut">
              <a:rPr lang="zh-HK" altLang="en-US" smtClean="0"/>
              <a:t>28/10/2019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FBF7-3F32-438E-A98D-AB1F0EEB10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4741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5F44-B993-4F56-865D-BF14688AF4B6}" type="datetimeFigureOut">
              <a:rPr lang="zh-HK" altLang="en-US" smtClean="0"/>
              <a:t>28/10/2019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FBF7-3F32-438E-A98D-AB1F0EEB10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7748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B5F44-B993-4F56-865D-BF14688AF4B6}" type="datetimeFigureOut">
              <a:rPr lang="zh-HK" altLang="en-US" smtClean="0"/>
              <a:t>28/10/2019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5FBF7-3F32-438E-A98D-AB1F0EEB10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731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b85BF94mDQ&amp;list=PLeY_z4fw8p7K24cMZvj9M2KjmfLJ-9XRh&amp;index=3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uh2k7ZyEug&amp;list=PLeY_z4fw8p7K24cMZvj9M2KjmfLJ-9XRh&amp;index=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66554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302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5997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322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658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299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776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302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802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601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02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DFFangYuanHK-W7" panose="040B0700000000000000" pitchFamily="82" charset="-120"/>
                <a:ea typeface="DFFangYuanHK-W7" panose="040B0700000000000000" pitchFamily="82" charset="-120"/>
              </a:rPr>
              <a:t>影片</a:t>
            </a:r>
            <a:endParaRPr lang="zh-HK" altLang="en-US" dirty="0">
              <a:latin typeface="DFFangYuanHK-W7" panose="040B0700000000000000" pitchFamily="82" charset="-120"/>
              <a:ea typeface="DFFangYuanHK-W7" panose="040B0700000000000000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dirty="0">
                <a:latin typeface="DFFangYuanHK-W7" panose="040B0700000000000000" pitchFamily="82" charset="-120"/>
                <a:ea typeface="DFFangYuanHK-W7" panose="040B0700000000000000" pitchFamily="82" charset="-120"/>
                <a:cs typeface="+mj-cs"/>
              </a:rPr>
              <a:t>一滴水，就讓孩子笑開懷</a:t>
            </a:r>
            <a:r>
              <a:rPr lang="zh-TW" altLang="en-US" sz="4000" dirty="0" smtClean="0">
                <a:latin typeface="DFFangYuanHK-W7" panose="040B0700000000000000" pitchFamily="82" charset="-120"/>
                <a:ea typeface="DFFangYuanHK-W7" panose="040B0700000000000000" pitchFamily="82" charset="-120"/>
                <a:cs typeface="+mj-cs"/>
              </a:rPr>
              <a:t>？</a:t>
            </a:r>
            <a:r>
              <a:rPr lang="en-US" altLang="zh-HK" dirty="0">
                <a:hlinkClick r:id="rId2"/>
              </a:rPr>
              <a:t>https://www.youtube.com/watch?v=Ab85BF94mDQ&amp;list=PLeY_z4fw8p7K24cMZvj9M2KjmfLJ-9XRh&amp;index=32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82663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115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778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DFFangYuanHK-W7" panose="040B0700000000000000" pitchFamily="82" charset="-120"/>
                <a:ea typeface="DFFangYuanHK-W7" panose="040B0700000000000000" pitchFamily="82" charset="-120"/>
              </a:rPr>
              <a:t>影片</a:t>
            </a:r>
            <a:endParaRPr lang="zh-HK" altLang="en-US" dirty="0">
              <a:latin typeface="DFFangYuanHK-W7" panose="040B0700000000000000" pitchFamily="82" charset="-120"/>
              <a:ea typeface="DFFangYuanHK-W7" panose="040B0700000000000000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dirty="0">
                <a:latin typeface="DFFangYuanHK-W7" panose="040B0700000000000000" pitchFamily="82" charset="-120"/>
                <a:ea typeface="DFFangYuanHK-W7" panose="040B0700000000000000" pitchFamily="82" charset="-120"/>
                <a:cs typeface="+mj-cs"/>
              </a:rPr>
              <a:t>宣明會</a:t>
            </a:r>
            <a:r>
              <a:rPr lang="en-US" altLang="zh-TW" sz="4000" dirty="0">
                <a:latin typeface="DFFangYuanHK-W7" panose="040B0700000000000000" pitchFamily="82" charset="-120"/>
                <a:ea typeface="DFFangYuanHK-W7" panose="040B0700000000000000" pitchFamily="82" charset="-120"/>
                <a:cs typeface="+mj-cs"/>
              </a:rPr>
              <a:t>x</a:t>
            </a:r>
            <a:r>
              <a:rPr lang="zh-TW" altLang="en-US" sz="4000" dirty="0">
                <a:latin typeface="DFFangYuanHK-W7" panose="040B0700000000000000" pitchFamily="82" charset="-120"/>
                <a:ea typeface="DFFangYuanHK-W7" panose="040B0700000000000000" pitchFamily="82" charset="-120"/>
                <a:cs typeface="+mj-cs"/>
              </a:rPr>
              <a:t>芝麻街「</a:t>
            </a:r>
            <a:r>
              <a:rPr lang="en-US" altLang="zh-TW" sz="4000" dirty="0">
                <a:latin typeface="DFFangYuanHK-W7" panose="040B0700000000000000" pitchFamily="82" charset="-120"/>
                <a:ea typeface="DFFangYuanHK-W7" panose="040B0700000000000000" pitchFamily="82" charset="-120"/>
                <a:cs typeface="+mj-cs"/>
              </a:rPr>
              <a:t>Wash Up</a:t>
            </a:r>
            <a:r>
              <a:rPr lang="zh-TW" altLang="en-US" sz="4000" dirty="0">
                <a:latin typeface="DFFangYuanHK-W7" panose="040B0700000000000000" pitchFamily="82" charset="-120"/>
                <a:ea typeface="DFFangYuanHK-W7" panose="040B0700000000000000" pitchFamily="82" charset="-120"/>
                <a:cs typeface="+mj-cs"/>
              </a:rPr>
              <a:t>」衛生教育計劃</a:t>
            </a:r>
          </a:p>
          <a:p>
            <a:r>
              <a:rPr lang="en-US" altLang="zh-HK" dirty="0">
                <a:hlinkClick r:id="rId2"/>
              </a:rPr>
              <a:t>https://www.youtube.com/watch?v=0uh2k7ZyEug&amp;list=PLeY_z4fw8p7K24cMZvj9M2KjmfLJ-9XRh&amp;index=6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2864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64</Words>
  <Application>Microsoft Office PowerPoint</Application>
  <PresentationFormat>如螢幕大小 (4:3)</PresentationFormat>
  <Paragraphs>28</Paragraphs>
  <Slides>15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4" baseType="lpstr">
      <vt:lpstr>DFFangYuanHK-W7</vt:lpstr>
      <vt:lpstr>宋体</vt:lpstr>
      <vt:lpstr>微軟正黑體</vt:lpstr>
      <vt:lpstr>新細明體</vt:lpstr>
      <vt:lpstr>Arial</vt:lpstr>
      <vt:lpstr>Calibri</vt:lpstr>
      <vt:lpstr>Calibri Light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影片</vt:lpstr>
      <vt:lpstr>PowerPoint 簡報</vt:lpstr>
      <vt:lpstr>PowerPoint 簡報</vt:lpstr>
      <vt:lpstr>影片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Carissa Tsang</dc:creator>
  <cp:lastModifiedBy>Carissa Tsang</cp:lastModifiedBy>
  <cp:revision>2</cp:revision>
  <dcterms:created xsi:type="dcterms:W3CDTF">2019-09-02T10:25:36Z</dcterms:created>
  <dcterms:modified xsi:type="dcterms:W3CDTF">2019-10-28T08:17:53Z</dcterms:modified>
</cp:coreProperties>
</file>