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76" r:id="rId5"/>
    <p:sldId id="370" r:id="rId6"/>
    <p:sldId id="368" r:id="rId7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8E5"/>
    <a:srgbClr val="695355"/>
    <a:srgbClr val="9F8D79"/>
    <a:srgbClr val="F07D00"/>
    <a:srgbClr val="842E13"/>
    <a:srgbClr val="F07B07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9713" autoAdjust="0"/>
  </p:normalViewPr>
  <p:slideViewPr>
    <p:cSldViewPr snapToGrid="0">
      <p:cViewPr varScale="1">
        <p:scale>
          <a:sx n="61" d="100"/>
          <a:sy n="61" d="100"/>
        </p:scale>
        <p:origin x="10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Chow" userId="ae1f1aca-c059-461d-a85c-514e622ac559" providerId="ADAL" clId="{C440CAA3-ABFD-4C3A-A8C1-73412CCC3F10}"/>
    <pc:docChg chg="undo custSel addSld delSld modSld sldOrd">
      <pc:chgData name="Chris Chow" userId="ae1f1aca-c059-461d-a85c-514e622ac559" providerId="ADAL" clId="{C440CAA3-ABFD-4C3A-A8C1-73412CCC3F10}" dt="2021-01-18T08:31:35.371" v="295" actId="20577"/>
      <pc:docMkLst>
        <pc:docMk/>
      </pc:docMkLst>
      <pc:sldChg chg="ord">
        <pc:chgData name="Chris Chow" userId="ae1f1aca-c059-461d-a85c-514e622ac559" providerId="ADAL" clId="{C440CAA3-ABFD-4C3A-A8C1-73412CCC3F10}" dt="2021-01-04T08:05:57.719" v="104"/>
        <pc:sldMkLst>
          <pc:docMk/>
          <pc:sldMk cId="1841498991" sldId="276"/>
        </pc:sldMkLst>
      </pc:sldChg>
      <pc:sldChg chg="addSp delSp modSp mod ord">
        <pc:chgData name="Chris Chow" userId="ae1f1aca-c059-461d-a85c-514e622ac559" providerId="ADAL" clId="{C440CAA3-ABFD-4C3A-A8C1-73412CCC3F10}" dt="2021-01-18T08:31:35.371" v="295" actId="20577"/>
        <pc:sldMkLst>
          <pc:docMk/>
          <pc:sldMk cId="3379457798" sldId="368"/>
        </pc:sldMkLst>
        <pc:spChg chg="mod">
          <ac:chgData name="Chris Chow" userId="ae1f1aca-c059-461d-a85c-514e622ac559" providerId="ADAL" clId="{C440CAA3-ABFD-4C3A-A8C1-73412CCC3F10}" dt="2021-01-04T08:25:19.014" v="216" actId="164"/>
          <ac:spMkLst>
            <pc:docMk/>
            <pc:sldMk cId="3379457798" sldId="368"/>
            <ac:spMk id="2" creationId="{DE31A693-E125-4A5C-B1AF-29A93D85EB3A}"/>
          </ac:spMkLst>
        </pc:spChg>
        <pc:spChg chg="mod">
          <ac:chgData name="Chris Chow" userId="ae1f1aca-c059-461d-a85c-514e622ac559" providerId="ADAL" clId="{C440CAA3-ABFD-4C3A-A8C1-73412CCC3F10}" dt="2021-01-04T08:25:19.014" v="216" actId="164"/>
          <ac:spMkLst>
            <pc:docMk/>
            <pc:sldMk cId="3379457798" sldId="368"/>
            <ac:spMk id="3" creationId="{532C5E10-B694-4749-A62F-CA9AB05191D0}"/>
          </ac:spMkLst>
        </pc:spChg>
        <pc:spChg chg="mod">
          <ac:chgData name="Chris Chow" userId="ae1f1aca-c059-461d-a85c-514e622ac559" providerId="ADAL" clId="{C440CAA3-ABFD-4C3A-A8C1-73412CCC3F10}" dt="2021-01-04T08:25:19.014" v="216" actId="164"/>
          <ac:spMkLst>
            <pc:docMk/>
            <pc:sldMk cId="3379457798" sldId="368"/>
            <ac:spMk id="4" creationId="{AD7BF765-B5AF-4CF8-AB40-A97537ED4510}"/>
          </ac:spMkLst>
        </pc:spChg>
        <pc:spChg chg="mod">
          <ac:chgData name="Chris Chow" userId="ae1f1aca-c059-461d-a85c-514e622ac559" providerId="ADAL" clId="{C440CAA3-ABFD-4C3A-A8C1-73412CCC3F10}" dt="2021-01-04T08:25:19.014" v="216" actId="164"/>
          <ac:spMkLst>
            <pc:docMk/>
            <pc:sldMk cId="3379457798" sldId="368"/>
            <ac:spMk id="5" creationId="{B58B8AA6-4B88-4A3F-9600-64274A1F8A8B}"/>
          </ac:spMkLst>
        </pc:spChg>
        <pc:spChg chg="mod">
          <ac:chgData name="Chris Chow" userId="ae1f1aca-c059-461d-a85c-514e622ac559" providerId="ADAL" clId="{C440CAA3-ABFD-4C3A-A8C1-73412CCC3F10}" dt="2021-01-04T08:25:19.014" v="216" actId="164"/>
          <ac:spMkLst>
            <pc:docMk/>
            <pc:sldMk cId="3379457798" sldId="368"/>
            <ac:spMk id="6" creationId="{D898019E-7570-4C10-A84F-82FB4A704926}"/>
          </ac:spMkLst>
        </pc:spChg>
        <pc:spChg chg="mod">
          <ac:chgData name="Chris Chow" userId="ae1f1aca-c059-461d-a85c-514e622ac559" providerId="ADAL" clId="{C440CAA3-ABFD-4C3A-A8C1-73412CCC3F10}" dt="2021-01-04T08:25:19.014" v="216" actId="164"/>
          <ac:spMkLst>
            <pc:docMk/>
            <pc:sldMk cId="3379457798" sldId="368"/>
            <ac:spMk id="7" creationId="{AF17E28A-EEB2-4D6A-B1CE-9D9983789CC2}"/>
          </ac:spMkLst>
        </pc:spChg>
        <pc:spChg chg="mod">
          <ac:chgData name="Chris Chow" userId="ae1f1aca-c059-461d-a85c-514e622ac559" providerId="ADAL" clId="{C440CAA3-ABFD-4C3A-A8C1-73412CCC3F10}" dt="2021-01-04T08:25:19.014" v="216" actId="164"/>
          <ac:spMkLst>
            <pc:docMk/>
            <pc:sldMk cId="3379457798" sldId="368"/>
            <ac:spMk id="8" creationId="{19B22F45-44F4-40AC-8957-7737D0994453}"/>
          </ac:spMkLst>
        </pc:spChg>
        <pc:spChg chg="mod">
          <ac:chgData name="Chris Chow" userId="ae1f1aca-c059-461d-a85c-514e622ac559" providerId="ADAL" clId="{C440CAA3-ABFD-4C3A-A8C1-73412CCC3F10}" dt="2021-01-18T07:46:23.762" v="232" actId="6549"/>
          <ac:spMkLst>
            <pc:docMk/>
            <pc:sldMk cId="3379457798" sldId="368"/>
            <ac:spMk id="9" creationId="{CEBC98C9-12EE-4ECF-A92D-E598C5508AEE}"/>
          </ac:spMkLst>
        </pc:spChg>
        <pc:spChg chg="mod">
          <ac:chgData name="Chris Chow" userId="ae1f1aca-c059-461d-a85c-514e622ac559" providerId="ADAL" clId="{C440CAA3-ABFD-4C3A-A8C1-73412CCC3F10}" dt="2021-01-04T08:25:19.014" v="216" actId="164"/>
          <ac:spMkLst>
            <pc:docMk/>
            <pc:sldMk cId="3379457798" sldId="368"/>
            <ac:spMk id="10" creationId="{152EA5F9-7D05-46DE-9C98-B9705DE3C68A}"/>
          </ac:spMkLst>
        </pc:spChg>
        <pc:spChg chg="mod">
          <ac:chgData name="Chris Chow" userId="ae1f1aca-c059-461d-a85c-514e622ac559" providerId="ADAL" clId="{C440CAA3-ABFD-4C3A-A8C1-73412CCC3F10}" dt="2021-01-04T08:25:19.014" v="216" actId="164"/>
          <ac:spMkLst>
            <pc:docMk/>
            <pc:sldMk cId="3379457798" sldId="368"/>
            <ac:spMk id="11" creationId="{73A40911-8A1B-4E61-AF4D-D1A9F6413928}"/>
          </ac:spMkLst>
        </pc:spChg>
        <pc:spChg chg="mod">
          <ac:chgData name="Chris Chow" userId="ae1f1aca-c059-461d-a85c-514e622ac559" providerId="ADAL" clId="{C440CAA3-ABFD-4C3A-A8C1-73412CCC3F10}" dt="2021-01-04T08:25:19.014" v="216" actId="164"/>
          <ac:spMkLst>
            <pc:docMk/>
            <pc:sldMk cId="3379457798" sldId="368"/>
            <ac:spMk id="12" creationId="{9E243E4C-627C-46B4-8F97-1C974F0947E8}"/>
          </ac:spMkLst>
        </pc:spChg>
        <pc:spChg chg="mod">
          <ac:chgData name="Chris Chow" userId="ae1f1aca-c059-461d-a85c-514e622ac559" providerId="ADAL" clId="{C440CAA3-ABFD-4C3A-A8C1-73412CCC3F10}" dt="2021-01-04T08:25:19.014" v="216" actId="164"/>
          <ac:spMkLst>
            <pc:docMk/>
            <pc:sldMk cId="3379457798" sldId="368"/>
            <ac:spMk id="13" creationId="{2B57402D-8A55-40D2-AD08-BE4ED2CC8608}"/>
          </ac:spMkLst>
        </pc:spChg>
        <pc:spChg chg="mod">
          <ac:chgData name="Chris Chow" userId="ae1f1aca-c059-461d-a85c-514e622ac559" providerId="ADAL" clId="{C440CAA3-ABFD-4C3A-A8C1-73412CCC3F10}" dt="2021-01-04T08:25:19.014" v="216" actId="164"/>
          <ac:spMkLst>
            <pc:docMk/>
            <pc:sldMk cId="3379457798" sldId="368"/>
            <ac:spMk id="14" creationId="{E6BD5E79-2911-4353-98B2-7A1A92803C87}"/>
          </ac:spMkLst>
        </pc:spChg>
        <pc:spChg chg="mod">
          <ac:chgData name="Chris Chow" userId="ae1f1aca-c059-461d-a85c-514e622ac559" providerId="ADAL" clId="{C440CAA3-ABFD-4C3A-A8C1-73412CCC3F10}" dt="2021-01-04T08:25:19.014" v="216" actId="164"/>
          <ac:spMkLst>
            <pc:docMk/>
            <pc:sldMk cId="3379457798" sldId="368"/>
            <ac:spMk id="15" creationId="{22625D7B-865D-4160-8514-EEF1BA7D5A35}"/>
          </ac:spMkLst>
        </pc:spChg>
        <pc:spChg chg="mod">
          <ac:chgData name="Chris Chow" userId="ae1f1aca-c059-461d-a85c-514e622ac559" providerId="ADAL" clId="{C440CAA3-ABFD-4C3A-A8C1-73412CCC3F10}" dt="2021-01-04T08:25:19.014" v="216" actId="164"/>
          <ac:spMkLst>
            <pc:docMk/>
            <pc:sldMk cId="3379457798" sldId="368"/>
            <ac:spMk id="16" creationId="{694CB5A2-570D-4886-B4E0-A661DC97DA68}"/>
          </ac:spMkLst>
        </pc:spChg>
        <pc:spChg chg="mod">
          <ac:chgData name="Chris Chow" userId="ae1f1aca-c059-461d-a85c-514e622ac559" providerId="ADAL" clId="{C440CAA3-ABFD-4C3A-A8C1-73412CCC3F10}" dt="2021-01-04T08:25:19.014" v="216" actId="164"/>
          <ac:spMkLst>
            <pc:docMk/>
            <pc:sldMk cId="3379457798" sldId="368"/>
            <ac:spMk id="21" creationId="{A01E262C-7207-4C54-ABB7-DA4C690C64B9}"/>
          </ac:spMkLst>
        </pc:spChg>
        <pc:spChg chg="mod">
          <ac:chgData name="Chris Chow" userId="ae1f1aca-c059-461d-a85c-514e622ac559" providerId="ADAL" clId="{C440CAA3-ABFD-4C3A-A8C1-73412CCC3F10}" dt="2021-01-04T08:25:19.014" v="216" actId="164"/>
          <ac:spMkLst>
            <pc:docMk/>
            <pc:sldMk cId="3379457798" sldId="368"/>
            <ac:spMk id="22" creationId="{64D4B5D6-33B2-4C95-8089-7D256DF32FFB}"/>
          </ac:spMkLst>
        </pc:spChg>
        <pc:spChg chg="add mod">
          <ac:chgData name="Chris Chow" userId="ae1f1aca-c059-461d-a85c-514e622ac559" providerId="ADAL" clId="{C440CAA3-ABFD-4C3A-A8C1-73412CCC3F10}" dt="2021-01-04T08:25:28.051" v="219"/>
          <ac:spMkLst>
            <pc:docMk/>
            <pc:sldMk cId="3379457798" sldId="368"/>
            <ac:spMk id="27" creationId="{7571BB9E-E9DA-4CB3-BC2A-3427EBC902B5}"/>
          </ac:spMkLst>
        </pc:spChg>
        <pc:spChg chg="add mod">
          <ac:chgData name="Chris Chow" userId="ae1f1aca-c059-461d-a85c-514e622ac559" providerId="ADAL" clId="{C440CAA3-ABFD-4C3A-A8C1-73412CCC3F10}" dt="2021-01-18T07:46:57.047" v="238" actId="14100"/>
          <ac:spMkLst>
            <pc:docMk/>
            <pc:sldMk cId="3379457798" sldId="368"/>
            <ac:spMk id="28" creationId="{15E1455D-534D-422A-A5B4-56B3B9DA6DEA}"/>
          </ac:spMkLst>
        </pc:spChg>
        <pc:spChg chg="mod">
          <ac:chgData name="Chris Chow" userId="ae1f1aca-c059-461d-a85c-514e622ac559" providerId="ADAL" clId="{C440CAA3-ABFD-4C3A-A8C1-73412CCC3F10}" dt="2021-01-04T08:25:46.613" v="226" actId="14100"/>
          <ac:spMkLst>
            <pc:docMk/>
            <pc:sldMk cId="3379457798" sldId="368"/>
            <ac:spMk id="29" creationId="{9DA88934-2F3B-494F-8F8D-3E3106AD0B0C}"/>
          </ac:spMkLst>
        </pc:spChg>
        <pc:spChg chg="add mod">
          <ac:chgData name="Chris Chow" userId="ae1f1aca-c059-461d-a85c-514e622ac559" providerId="ADAL" clId="{C440CAA3-ABFD-4C3A-A8C1-73412CCC3F10}" dt="2021-01-18T07:46:57.047" v="238" actId="14100"/>
          <ac:spMkLst>
            <pc:docMk/>
            <pc:sldMk cId="3379457798" sldId="368"/>
            <ac:spMk id="32" creationId="{3AC75A3E-B68D-4A07-9890-E8678A9F8212}"/>
          </ac:spMkLst>
        </pc:spChg>
        <pc:spChg chg="add mod">
          <ac:chgData name="Chris Chow" userId="ae1f1aca-c059-461d-a85c-514e622ac559" providerId="ADAL" clId="{C440CAA3-ABFD-4C3A-A8C1-73412CCC3F10}" dt="2021-01-18T07:46:57.047" v="238" actId="14100"/>
          <ac:spMkLst>
            <pc:docMk/>
            <pc:sldMk cId="3379457798" sldId="368"/>
            <ac:spMk id="33" creationId="{1EDC3371-1756-415F-96A4-CE1402C4A303}"/>
          </ac:spMkLst>
        </pc:spChg>
        <pc:spChg chg="add mod">
          <ac:chgData name="Chris Chow" userId="ae1f1aca-c059-461d-a85c-514e622ac559" providerId="ADAL" clId="{C440CAA3-ABFD-4C3A-A8C1-73412CCC3F10}" dt="2021-01-18T07:46:57.047" v="238" actId="14100"/>
          <ac:spMkLst>
            <pc:docMk/>
            <pc:sldMk cId="3379457798" sldId="368"/>
            <ac:spMk id="34" creationId="{8192330B-9C43-4683-8DC3-883E98E87977}"/>
          </ac:spMkLst>
        </pc:spChg>
        <pc:spChg chg="add mod">
          <ac:chgData name="Chris Chow" userId="ae1f1aca-c059-461d-a85c-514e622ac559" providerId="ADAL" clId="{C440CAA3-ABFD-4C3A-A8C1-73412CCC3F10}" dt="2021-01-18T07:46:57.047" v="238" actId="14100"/>
          <ac:spMkLst>
            <pc:docMk/>
            <pc:sldMk cId="3379457798" sldId="368"/>
            <ac:spMk id="35" creationId="{A7B281E5-C13C-496E-A629-AB52138CD98C}"/>
          </ac:spMkLst>
        </pc:spChg>
        <pc:spChg chg="add mod">
          <ac:chgData name="Chris Chow" userId="ae1f1aca-c059-461d-a85c-514e622ac559" providerId="ADAL" clId="{C440CAA3-ABFD-4C3A-A8C1-73412CCC3F10}" dt="2021-01-18T07:46:57.047" v="238" actId="14100"/>
          <ac:spMkLst>
            <pc:docMk/>
            <pc:sldMk cId="3379457798" sldId="368"/>
            <ac:spMk id="36" creationId="{66621BCD-571E-4A49-9F26-7C606AE92A11}"/>
          </ac:spMkLst>
        </pc:spChg>
        <pc:spChg chg="add mod">
          <ac:chgData name="Chris Chow" userId="ae1f1aca-c059-461d-a85c-514e622ac559" providerId="ADAL" clId="{C440CAA3-ABFD-4C3A-A8C1-73412CCC3F10}" dt="2021-01-18T08:31:35.371" v="295" actId="20577"/>
          <ac:spMkLst>
            <pc:docMk/>
            <pc:sldMk cId="3379457798" sldId="368"/>
            <ac:spMk id="37" creationId="{F4EA8ED4-6F1F-4B6D-A413-A6BE2A16F951}"/>
          </ac:spMkLst>
        </pc:spChg>
        <pc:spChg chg="add mod">
          <ac:chgData name="Chris Chow" userId="ae1f1aca-c059-461d-a85c-514e622ac559" providerId="ADAL" clId="{C440CAA3-ABFD-4C3A-A8C1-73412CCC3F10}" dt="2021-01-18T07:46:38.733" v="235" actId="1076"/>
          <ac:spMkLst>
            <pc:docMk/>
            <pc:sldMk cId="3379457798" sldId="368"/>
            <ac:spMk id="38" creationId="{19D53AC1-EB47-498E-AEE0-57A643A0CDD8}"/>
          </ac:spMkLst>
        </pc:spChg>
        <pc:spChg chg="add mod">
          <ac:chgData name="Chris Chow" userId="ae1f1aca-c059-461d-a85c-514e622ac559" providerId="ADAL" clId="{C440CAA3-ABFD-4C3A-A8C1-73412CCC3F10}" dt="2021-01-18T08:31:22.969" v="294"/>
          <ac:spMkLst>
            <pc:docMk/>
            <pc:sldMk cId="3379457798" sldId="368"/>
            <ac:spMk id="39" creationId="{9A367579-9D96-4392-A51E-CAE57A5BAAC3}"/>
          </ac:spMkLst>
        </pc:spChg>
        <pc:spChg chg="add mod">
          <ac:chgData name="Chris Chow" userId="ae1f1aca-c059-461d-a85c-514e622ac559" providerId="ADAL" clId="{C440CAA3-ABFD-4C3A-A8C1-73412CCC3F10}" dt="2021-01-18T07:46:38.733" v="235" actId="1076"/>
          <ac:spMkLst>
            <pc:docMk/>
            <pc:sldMk cId="3379457798" sldId="368"/>
            <ac:spMk id="40" creationId="{A9C38802-513A-4FD5-8652-1DBC9206EFE5}"/>
          </ac:spMkLst>
        </pc:spChg>
        <pc:spChg chg="add mod">
          <ac:chgData name="Chris Chow" userId="ae1f1aca-c059-461d-a85c-514e622ac559" providerId="ADAL" clId="{C440CAA3-ABFD-4C3A-A8C1-73412CCC3F10}" dt="2021-01-18T07:46:38.733" v="235" actId="1076"/>
          <ac:spMkLst>
            <pc:docMk/>
            <pc:sldMk cId="3379457798" sldId="368"/>
            <ac:spMk id="41" creationId="{3D149CBC-E209-4708-BCBD-97EE4972527F}"/>
          </ac:spMkLst>
        </pc:spChg>
        <pc:spChg chg="add mod">
          <ac:chgData name="Chris Chow" userId="ae1f1aca-c059-461d-a85c-514e622ac559" providerId="ADAL" clId="{C440CAA3-ABFD-4C3A-A8C1-73412CCC3F10}" dt="2021-01-18T07:46:38.733" v="235" actId="1076"/>
          <ac:spMkLst>
            <pc:docMk/>
            <pc:sldMk cId="3379457798" sldId="368"/>
            <ac:spMk id="42" creationId="{C1CD9F0A-797A-4D89-A2E5-48635F7D03B6}"/>
          </ac:spMkLst>
        </pc:spChg>
        <pc:spChg chg="add mod">
          <ac:chgData name="Chris Chow" userId="ae1f1aca-c059-461d-a85c-514e622ac559" providerId="ADAL" clId="{C440CAA3-ABFD-4C3A-A8C1-73412CCC3F10}" dt="2021-01-18T07:46:38.733" v="235" actId="1076"/>
          <ac:spMkLst>
            <pc:docMk/>
            <pc:sldMk cId="3379457798" sldId="368"/>
            <ac:spMk id="43" creationId="{A885CC0C-F270-48C8-AD36-1B0157CFD53E}"/>
          </ac:spMkLst>
        </pc:spChg>
        <pc:spChg chg="add mod">
          <ac:chgData name="Chris Chow" userId="ae1f1aca-c059-461d-a85c-514e622ac559" providerId="ADAL" clId="{C440CAA3-ABFD-4C3A-A8C1-73412CCC3F10}" dt="2021-01-18T07:46:38.733" v="235" actId="1076"/>
          <ac:spMkLst>
            <pc:docMk/>
            <pc:sldMk cId="3379457798" sldId="368"/>
            <ac:spMk id="44" creationId="{93FD4650-3C4E-46D9-A500-887EB6B0AF52}"/>
          </ac:spMkLst>
        </pc:spChg>
        <pc:spChg chg="add mod">
          <ac:chgData name="Chris Chow" userId="ae1f1aca-c059-461d-a85c-514e622ac559" providerId="ADAL" clId="{C440CAA3-ABFD-4C3A-A8C1-73412CCC3F10}" dt="2021-01-18T07:46:38.733" v="235" actId="1076"/>
          <ac:spMkLst>
            <pc:docMk/>
            <pc:sldMk cId="3379457798" sldId="368"/>
            <ac:spMk id="45" creationId="{5B37346D-B6C6-4A87-B8FD-88A2DC685F50}"/>
          </ac:spMkLst>
        </pc:spChg>
        <pc:spChg chg="add mod">
          <ac:chgData name="Chris Chow" userId="ae1f1aca-c059-461d-a85c-514e622ac559" providerId="ADAL" clId="{C440CAA3-ABFD-4C3A-A8C1-73412CCC3F10}" dt="2021-01-18T07:48:09.833" v="285" actId="1076"/>
          <ac:spMkLst>
            <pc:docMk/>
            <pc:sldMk cId="3379457798" sldId="368"/>
            <ac:spMk id="46" creationId="{E5B8F03E-E429-46FE-9BC6-0F05087A88D0}"/>
          </ac:spMkLst>
        </pc:spChg>
        <pc:spChg chg="add mod">
          <ac:chgData name="Chris Chow" userId="ae1f1aca-c059-461d-a85c-514e622ac559" providerId="ADAL" clId="{C440CAA3-ABFD-4C3A-A8C1-73412CCC3F10}" dt="2021-01-18T07:46:38.733" v="235" actId="1076"/>
          <ac:spMkLst>
            <pc:docMk/>
            <pc:sldMk cId="3379457798" sldId="368"/>
            <ac:spMk id="47" creationId="{2DD26ADB-ECE4-4C1C-9E90-0E0120E314ED}"/>
          </ac:spMkLst>
        </pc:spChg>
        <pc:spChg chg="add mod">
          <ac:chgData name="Chris Chow" userId="ae1f1aca-c059-461d-a85c-514e622ac559" providerId="ADAL" clId="{C440CAA3-ABFD-4C3A-A8C1-73412CCC3F10}" dt="2021-01-18T07:46:38.733" v="235" actId="1076"/>
          <ac:spMkLst>
            <pc:docMk/>
            <pc:sldMk cId="3379457798" sldId="368"/>
            <ac:spMk id="48" creationId="{BF195F2F-56CA-4D8C-AEB7-6309A90AEB3C}"/>
          </ac:spMkLst>
        </pc:spChg>
        <pc:spChg chg="add mod">
          <ac:chgData name="Chris Chow" userId="ae1f1aca-c059-461d-a85c-514e622ac559" providerId="ADAL" clId="{C440CAA3-ABFD-4C3A-A8C1-73412CCC3F10}" dt="2021-01-18T07:46:59.488" v="239" actId="1076"/>
          <ac:spMkLst>
            <pc:docMk/>
            <pc:sldMk cId="3379457798" sldId="368"/>
            <ac:spMk id="54" creationId="{37BFD6B0-32A5-488E-877C-16A89722E38C}"/>
          </ac:spMkLst>
        </pc:spChg>
        <pc:spChg chg="add mod">
          <ac:chgData name="Chris Chow" userId="ae1f1aca-c059-461d-a85c-514e622ac559" providerId="ADAL" clId="{C440CAA3-ABFD-4C3A-A8C1-73412CCC3F10}" dt="2021-01-18T07:46:38.733" v="235" actId="1076"/>
          <ac:spMkLst>
            <pc:docMk/>
            <pc:sldMk cId="3379457798" sldId="368"/>
            <ac:spMk id="55" creationId="{17C8752A-7DB9-458A-BE29-2B4751A0B084}"/>
          </ac:spMkLst>
        </pc:spChg>
        <pc:grpChg chg="add del mod">
          <ac:chgData name="Chris Chow" userId="ae1f1aca-c059-461d-a85c-514e622ac559" providerId="ADAL" clId="{C440CAA3-ABFD-4C3A-A8C1-73412CCC3F10}" dt="2021-01-18T07:46:26.136" v="233" actId="478"/>
          <ac:grpSpMkLst>
            <pc:docMk/>
            <pc:sldMk cId="3379457798" sldId="368"/>
            <ac:grpSpMk id="17" creationId="{104FD63C-7AFB-4BB0-BC42-1F764A577F3B}"/>
          </ac:grpSpMkLst>
        </pc:grpChg>
        <pc:picChg chg="mod">
          <ac:chgData name="Chris Chow" userId="ae1f1aca-c059-461d-a85c-514e622ac559" providerId="ADAL" clId="{C440CAA3-ABFD-4C3A-A8C1-73412CCC3F10}" dt="2021-01-04T08:25:19.014" v="216" actId="164"/>
          <ac:picMkLst>
            <pc:docMk/>
            <pc:sldMk cId="3379457798" sldId="368"/>
            <ac:picMk id="23" creationId="{C11298E8-0483-4A18-B43E-4AD636AC0815}"/>
          </ac:picMkLst>
        </pc:picChg>
        <pc:picChg chg="mod">
          <ac:chgData name="Chris Chow" userId="ae1f1aca-c059-461d-a85c-514e622ac559" providerId="ADAL" clId="{C440CAA3-ABFD-4C3A-A8C1-73412CCC3F10}" dt="2021-01-04T08:25:19.014" v="216" actId="164"/>
          <ac:picMkLst>
            <pc:docMk/>
            <pc:sldMk cId="3379457798" sldId="368"/>
            <ac:picMk id="24" creationId="{EE61121A-F766-4273-9D4A-55874ACB66A9}"/>
          </ac:picMkLst>
        </pc:picChg>
        <pc:picChg chg="mod">
          <ac:chgData name="Chris Chow" userId="ae1f1aca-c059-461d-a85c-514e622ac559" providerId="ADAL" clId="{C440CAA3-ABFD-4C3A-A8C1-73412CCC3F10}" dt="2021-01-04T08:25:19.014" v="216" actId="164"/>
          <ac:picMkLst>
            <pc:docMk/>
            <pc:sldMk cId="3379457798" sldId="368"/>
            <ac:picMk id="26" creationId="{1C4C6814-BB29-4432-BBA4-CE9470568E41}"/>
          </ac:picMkLst>
        </pc:picChg>
        <pc:picChg chg="del mod">
          <ac:chgData name="Chris Chow" userId="ae1f1aca-c059-461d-a85c-514e622ac559" providerId="ADAL" clId="{C440CAA3-ABFD-4C3A-A8C1-73412CCC3F10}" dt="2021-01-04T08:25:23.022" v="218" actId="478"/>
          <ac:picMkLst>
            <pc:docMk/>
            <pc:sldMk cId="3379457798" sldId="368"/>
            <ac:picMk id="28" creationId="{BB0803B5-92AE-4FB7-AB6A-BD7446EA5D87}"/>
          </ac:picMkLst>
        </pc:picChg>
        <pc:picChg chg="mod">
          <ac:chgData name="Chris Chow" userId="ae1f1aca-c059-461d-a85c-514e622ac559" providerId="ADAL" clId="{C440CAA3-ABFD-4C3A-A8C1-73412CCC3F10}" dt="2021-01-04T08:25:19.014" v="216" actId="164"/>
          <ac:picMkLst>
            <pc:docMk/>
            <pc:sldMk cId="3379457798" sldId="368"/>
            <ac:picMk id="30" creationId="{299D20F7-21EE-49F1-BF2E-39B524A507FB}"/>
          </ac:picMkLst>
        </pc:picChg>
        <pc:picChg chg="mod">
          <ac:chgData name="Chris Chow" userId="ae1f1aca-c059-461d-a85c-514e622ac559" providerId="ADAL" clId="{C440CAA3-ABFD-4C3A-A8C1-73412CCC3F10}" dt="2021-01-04T08:25:19.014" v="216" actId="164"/>
          <ac:picMkLst>
            <pc:docMk/>
            <pc:sldMk cId="3379457798" sldId="368"/>
            <ac:picMk id="31" creationId="{62BD48F1-78E8-48BE-8775-2BC0FFD08695}"/>
          </ac:picMkLst>
        </pc:picChg>
        <pc:picChg chg="add mod">
          <ac:chgData name="Chris Chow" userId="ae1f1aca-c059-461d-a85c-514e622ac559" providerId="ADAL" clId="{C440CAA3-ABFD-4C3A-A8C1-73412CCC3F10}" dt="2021-01-18T07:46:38.733" v="235" actId="1076"/>
          <ac:picMkLst>
            <pc:docMk/>
            <pc:sldMk cId="3379457798" sldId="368"/>
            <ac:picMk id="49" creationId="{1DA3614C-2629-481D-B969-17D4AE76B601}"/>
          </ac:picMkLst>
        </pc:picChg>
        <pc:picChg chg="add mod">
          <ac:chgData name="Chris Chow" userId="ae1f1aca-c059-461d-a85c-514e622ac559" providerId="ADAL" clId="{C440CAA3-ABFD-4C3A-A8C1-73412CCC3F10}" dt="2021-01-18T07:46:38.733" v="235" actId="1076"/>
          <ac:picMkLst>
            <pc:docMk/>
            <pc:sldMk cId="3379457798" sldId="368"/>
            <ac:picMk id="50" creationId="{2E017C81-CECB-43CE-9ECC-E02F70713EE6}"/>
          </ac:picMkLst>
        </pc:picChg>
        <pc:picChg chg="add mod">
          <ac:chgData name="Chris Chow" userId="ae1f1aca-c059-461d-a85c-514e622ac559" providerId="ADAL" clId="{C440CAA3-ABFD-4C3A-A8C1-73412CCC3F10}" dt="2021-01-18T07:46:38.733" v="235" actId="1076"/>
          <ac:picMkLst>
            <pc:docMk/>
            <pc:sldMk cId="3379457798" sldId="368"/>
            <ac:picMk id="51" creationId="{11351AA8-55A3-46A4-8130-F57075CCC759}"/>
          </ac:picMkLst>
        </pc:picChg>
        <pc:picChg chg="add mod">
          <ac:chgData name="Chris Chow" userId="ae1f1aca-c059-461d-a85c-514e622ac559" providerId="ADAL" clId="{C440CAA3-ABFD-4C3A-A8C1-73412CCC3F10}" dt="2021-01-18T07:46:38.733" v="235" actId="1076"/>
          <ac:picMkLst>
            <pc:docMk/>
            <pc:sldMk cId="3379457798" sldId="368"/>
            <ac:picMk id="52" creationId="{EC883CB3-5EF8-4B01-8454-83F355E3EB49}"/>
          </ac:picMkLst>
        </pc:picChg>
        <pc:picChg chg="add mod">
          <ac:chgData name="Chris Chow" userId="ae1f1aca-c059-461d-a85c-514e622ac559" providerId="ADAL" clId="{C440CAA3-ABFD-4C3A-A8C1-73412CCC3F10}" dt="2021-01-18T07:46:38.733" v="235" actId="1076"/>
          <ac:picMkLst>
            <pc:docMk/>
            <pc:sldMk cId="3379457798" sldId="368"/>
            <ac:picMk id="53" creationId="{A64B0727-5183-4E0C-94F7-64C431A79966}"/>
          </ac:picMkLst>
        </pc:picChg>
      </pc:sldChg>
      <pc:sldChg chg="modSp mod ord">
        <pc:chgData name="Chris Chow" userId="ae1f1aca-c059-461d-a85c-514e622ac559" providerId="ADAL" clId="{C440CAA3-ABFD-4C3A-A8C1-73412CCC3F10}" dt="2021-01-18T07:48:49.484" v="293" actId="20577"/>
        <pc:sldMkLst>
          <pc:docMk/>
          <pc:sldMk cId="371547102" sldId="370"/>
        </pc:sldMkLst>
        <pc:spChg chg="mod">
          <ac:chgData name="Chris Chow" userId="ae1f1aca-c059-461d-a85c-514e622ac559" providerId="ADAL" clId="{C440CAA3-ABFD-4C3A-A8C1-73412CCC3F10}" dt="2021-01-04T08:25:03.819" v="212" actId="1076"/>
          <ac:spMkLst>
            <pc:docMk/>
            <pc:sldMk cId="371547102" sldId="370"/>
            <ac:spMk id="2" creationId="{A632B7E1-A42B-4B43-A972-702FE17990BE}"/>
          </ac:spMkLst>
        </pc:spChg>
        <pc:spChg chg="mod">
          <ac:chgData name="Chris Chow" userId="ae1f1aca-c059-461d-a85c-514e622ac559" providerId="ADAL" clId="{C440CAA3-ABFD-4C3A-A8C1-73412CCC3F10}" dt="2021-01-04T08:25:03.819" v="212" actId="1076"/>
          <ac:spMkLst>
            <pc:docMk/>
            <pc:sldMk cId="371547102" sldId="370"/>
            <ac:spMk id="3" creationId="{939A1754-2990-4613-B724-A7A59150A02E}"/>
          </ac:spMkLst>
        </pc:spChg>
        <pc:spChg chg="mod">
          <ac:chgData name="Chris Chow" userId="ae1f1aca-c059-461d-a85c-514e622ac559" providerId="ADAL" clId="{C440CAA3-ABFD-4C3A-A8C1-73412CCC3F10}" dt="2021-01-18T07:48:49.484" v="293" actId="20577"/>
          <ac:spMkLst>
            <pc:docMk/>
            <pc:sldMk cId="371547102" sldId="370"/>
            <ac:spMk id="4" creationId="{622CE3F9-762E-4561-9C54-C16133E3D4D9}"/>
          </ac:spMkLst>
        </pc:spChg>
        <pc:spChg chg="mod">
          <ac:chgData name="Chris Chow" userId="ae1f1aca-c059-461d-a85c-514e622ac559" providerId="ADAL" clId="{C440CAA3-ABFD-4C3A-A8C1-73412CCC3F10}" dt="2021-01-04T08:24:45.437" v="210" actId="14100"/>
          <ac:spMkLst>
            <pc:docMk/>
            <pc:sldMk cId="371547102" sldId="370"/>
            <ac:spMk id="14" creationId="{FF2FD3A3-8D92-40DB-BCCD-7169088BB90B}"/>
          </ac:spMkLst>
        </pc:spChg>
        <pc:spChg chg="mod">
          <ac:chgData name="Chris Chow" userId="ae1f1aca-c059-461d-a85c-514e622ac559" providerId="ADAL" clId="{C440CAA3-ABFD-4C3A-A8C1-73412CCC3F10}" dt="2021-01-04T08:25:03.819" v="212" actId="1076"/>
          <ac:spMkLst>
            <pc:docMk/>
            <pc:sldMk cId="371547102" sldId="370"/>
            <ac:spMk id="15" creationId="{05C6BF3E-CD3C-4688-BC0B-C852EDFC0FC3}"/>
          </ac:spMkLst>
        </pc:spChg>
        <pc:spChg chg="mod">
          <ac:chgData name="Chris Chow" userId="ae1f1aca-c059-461d-a85c-514e622ac559" providerId="ADAL" clId="{C440CAA3-ABFD-4C3A-A8C1-73412CCC3F10}" dt="2021-01-04T08:25:03.819" v="212" actId="1076"/>
          <ac:spMkLst>
            <pc:docMk/>
            <pc:sldMk cId="371547102" sldId="370"/>
            <ac:spMk id="16" creationId="{D1963676-02DF-4CC5-B9B4-82F10E68D40E}"/>
          </ac:spMkLst>
        </pc:spChg>
        <pc:spChg chg="mod">
          <ac:chgData name="Chris Chow" userId="ae1f1aca-c059-461d-a85c-514e622ac559" providerId="ADAL" clId="{C440CAA3-ABFD-4C3A-A8C1-73412CCC3F10}" dt="2021-01-04T08:25:03.819" v="212" actId="1076"/>
          <ac:spMkLst>
            <pc:docMk/>
            <pc:sldMk cId="371547102" sldId="370"/>
            <ac:spMk id="17" creationId="{8BFB8832-2A33-4E0E-A8ED-35544DE28739}"/>
          </ac:spMkLst>
        </pc:spChg>
      </pc:sldChg>
    </pc:docChg>
  </pc:docChgLst>
  <pc:docChgLst>
    <pc:chgData name="Carol Chan" userId="bd775df1-074b-4b55-b707-412d40bec2af" providerId="ADAL" clId="{93F529CC-D506-45EC-9695-21B6F8C1756D}"/>
    <pc:docChg chg="modSld">
      <pc:chgData name="Carol Chan" userId="bd775df1-074b-4b55-b707-412d40bec2af" providerId="ADAL" clId="{93F529CC-D506-45EC-9695-21B6F8C1756D}" dt="2021-02-24T02:15:49.110" v="17"/>
      <pc:docMkLst>
        <pc:docMk/>
      </pc:docMkLst>
      <pc:sldChg chg="modSp">
        <pc:chgData name="Carol Chan" userId="bd775df1-074b-4b55-b707-412d40bec2af" providerId="ADAL" clId="{93F529CC-D506-45EC-9695-21B6F8C1756D}" dt="2021-02-24T02:15:49.110" v="17"/>
        <pc:sldMkLst>
          <pc:docMk/>
          <pc:sldMk cId="3379457798" sldId="368"/>
        </pc:sldMkLst>
        <pc:spChg chg="mod">
          <ac:chgData name="Carol Chan" userId="bd775df1-074b-4b55-b707-412d40bec2af" providerId="ADAL" clId="{93F529CC-D506-45EC-9695-21B6F8C1756D}" dt="2021-02-24T02:15:49.110" v="17"/>
          <ac:spMkLst>
            <pc:docMk/>
            <pc:sldMk cId="3379457798" sldId="368"/>
            <ac:spMk id="48" creationId="{BF195F2F-56CA-4D8C-AEB7-6309A90AEB3C}"/>
          </ac:spMkLst>
        </pc:spChg>
      </pc:sldChg>
    </pc:docChg>
  </pc:docChgLst>
  <pc:docChgLst>
    <pc:chgData name="Chris Chow" userId="ae1f1aca-c059-461d-a85c-514e622ac559" providerId="ADAL" clId="{297D739F-8C53-4FA9-BFD8-5C3ADD74D7F4}"/>
    <pc:docChg chg="undo redo custSel addSld delSld modSld modMainMaster">
      <pc:chgData name="Chris Chow" userId="ae1f1aca-c059-461d-a85c-514e622ac559" providerId="ADAL" clId="{297D739F-8C53-4FA9-BFD8-5C3ADD74D7F4}" dt="2021-01-22T14:03:40.376" v="924" actId="207"/>
      <pc:docMkLst>
        <pc:docMk/>
      </pc:docMkLst>
      <pc:sldChg chg="addSp delSp modSp mod modNotesTx">
        <pc:chgData name="Chris Chow" userId="ae1f1aca-c059-461d-a85c-514e622ac559" providerId="ADAL" clId="{297D739F-8C53-4FA9-BFD8-5C3ADD74D7F4}" dt="2021-01-22T14:03:27.246" v="922" actId="207"/>
        <pc:sldMkLst>
          <pc:docMk/>
          <pc:sldMk cId="1841498991" sldId="276"/>
        </pc:sldMkLst>
        <pc:spChg chg="add del mod">
          <ac:chgData name="Chris Chow" userId="ae1f1aca-c059-461d-a85c-514e622ac559" providerId="ADAL" clId="{297D739F-8C53-4FA9-BFD8-5C3ADD74D7F4}" dt="2021-01-22T10:51:06.116" v="144" actId="478"/>
          <ac:spMkLst>
            <pc:docMk/>
            <pc:sldMk cId="1841498991" sldId="276"/>
            <ac:spMk id="2" creationId="{61B998A3-010E-4FEC-92F6-F168841B0816}"/>
          </ac:spMkLst>
        </pc:spChg>
        <pc:spChg chg="mod">
          <ac:chgData name="Chris Chow" userId="ae1f1aca-c059-461d-a85c-514e622ac559" providerId="ADAL" clId="{297D739F-8C53-4FA9-BFD8-5C3ADD74D7F4}" dt="2021-01-22T13:48:34.415" v="661" actId="948"/>
          <ac:spMkLst>
            <pc:docMk/>
            <pc:sldMk cId="1841498991" sldId="276"/>
            <ac:spMk id="6" creationId="{1CBE7D0E-48C5-472E-9249-705CFDC4A19C}"/>
          </ac:spMkLst>
        </pc:spChg>
        <pc:spChg chg="del">
          <ac:chgData name="Chris Chow" userId="ae1f1aca-c059-461d-a85c-514e622ac559" providerId="ADAL" clId="{297D739F-8C53-4FA9-BFD8-5C3ADD74D7F4}" dt="2021-01-22T10:51:06.116" v="144" actId="478"/>
          <ac:spMkLst>
            <pc:docMk/>
            <pc:sldMk cId="1841498991" sldId="276"/>
            <ac:spMk id="8" creationId="{B16794B6-413D-44E0-ADBC-66F06DBBBBF8}"/>
          </ac:spMkLst>
        </pc:spChg>
        <pc:spChg chg="del mod">
          <ac:chgData name="Chris Chow" userId="ae1f1aca-c059-461d-a85c-514e622ac559" providerId="ADAL" clId="{297D739F-8C53-4FA9-BFD8-5C3ADD74D7F4}" dt="2021-01-22T13:29:29.425" v="364" actId="478"/>
          <ac:spMkLst>
            <pc:docMk/>
            <pc:sldMk cId="1841498991" sldId="276"/>
            <ac:spMk id="9" creationId="{6C032761-B91E-44E8-9F31-F634F94D6CA2}"/>
          </ac:spMkLst>
        </pc:spChg>
        <pc:spChg chg="mod">
          <ac:chgData name="Chris Chow" userId="ae1f1aca-c059-461d-a85c-514e622ac559" providerId="ADAL" clId="{297D739F-8C53-4FA9-BFD8-5C3ADD74D7F4}" dt="2021-01-22T14:03:27.246" v="922" actId="207"/>
          <ac:spMkLst>
            <pc:docMk/>
            <pc:sldMk cId="1841498991" sldId="276"/>
            <ac:spMk id="10" creationId="{5B8AA5E7-FB05-4D80-AF7B-5D447F933C84}"/>
          </ac:spMkLst>
        </pc:spChg>
        <pc:spChg chg="del mod">
          <ac:chgData name="Chris Chow" userId="ae1f1aca-c059-461d-a85c-514e622ac559" providerId="ADAL" clId="{297D739F-8C53-4FA9-BFD8-5C3ADD74D7F4}" dt="2021-01-22T13:29:29.425" v="364" actId="478"/>
          <ac:spMkLst>
            <pc:docMk/>
            <pc:sldMk cId="1841498991" sldId="276"/>
            <ac:spMk id="12" creationId="{ACD2A038-1219-4175-8B07-7DF9C86EF233}"/>
          </ac:spMkLst>
        </pc:spChg>
        <pc:spChg chg="add del mod">
          <ac:chgData name="Chris Chow" userId="ae1f1aca-c059-461d-a85c-514e622ac559" providerId="ADAL" clId="{297D739F-8C53-4FA9-BFD8-5C3ADD74D7F4}" dt="2021-01-22T13:30:26.129" v="378"/>
          <ac:spMkLst>
            <pc:docMk/>
            <pc:sldMk cId="1841498991" sldId="276"/>
            <ac:spMk id="19" creationId="{FD3C56AA-C7B7-4FDC-93EC-29DA7AC8ED9F}"/>
          </ac:spMkLst>
        </pc:spChg>
        <pc:spChg chg="add del mod">
          <ac:chgData name="Chris Chow" userId="ae1f1aca-c059-461d-a85c-514e622ac559" providerId="ADAL" clId="{297D739F-8C53-4FA9-BFD8-5C3ADD74D7F4}" dt="2021-01-22T13:30:26.129" v="378"/>
          <ac:spMkLst>
            <pc:docMk/>
            <pc:sldMk cId="1841498991" sldId="276"/>
            <ac:spMk id="20" creationId="{F3E1FD82-0057-4D46-8AAA-5C2039E05707}"/>
          </ac:spMkLst>
        </pc:spChg>
        <pc:spChg chg="add del mod">
          <ac:chgData name="Chris Chow" userId="ae1f1aca-c059-461d-a85c-514e622ac559" providerId="ADAL" clId="{297D739F-8C53-4FA9-BFD8-5C3ADD74D7F4}" dt="2021-01-22T13:30:26.129" v="378"/>
          <ac:spMkLst>
            <pc:docMk/>
            <pc:sldMk cId="1841498991" sldId="276"/>
            <ac:spMk id="21" creationId="{219416FC-57A4-4B7E-A92C-807BB44DD9B1}"/>
          </ac:spMkLst>
        </pc:spChg>
        <pc:spChg chg="add del mod">
          <ac:chgData name="Chris Chow" userId="ae1f1aca-c059-461d-a85c-514e622ac559" providerId="ADAL" clId="{297D739F-8C53-4FA9-BFD8-5C3ADD74D7F4}" dt="2021-01-22T13:30:26.129" v="378"/>
          <ac:spMkLst>
            <pc:docMk/>
            <pc:sldMk cId="1841498991" sldId="276"/>
            <ac:spMk id="22" creationId="{5E9EDD16-40B8-425A-AB09-71F7C718B848}"/>
          </ac:spMkLst>
        </pc:spChg>
        <pc:spChg chg="add del mod">
          <ac:chgData name="Chris Chow" userId="ae1f1aca-c059-461d-a85c-514e622ac559" providerId="ADAL" clId="{297D739F-8C53-4FA9-BFD8-5C3ADD74D7F4}" dt="2021-01-22T13:30:26.129" v="378"/>
          <ac:spMkLst>
            <pc:docMk/>
            <pc:sldMk cId="1841498991" sldId="276"/>
            <ac:spMk id="23" creationId="{524D4BD4-5BA5-477B-A40A-689205BFB2DC}"/>
          </ac:spMkLst>
        </pc:spChg>
        <pc:spChg chg="add del mod">
          <ac:chgData name="Chris Chow" userId="ae1f1aca-c059-461d-a85c-514e622ac559" providerId="ADAL" clId="{297D739F-8C53-4FA9-BFD8-5C3ADD74D7F4}" dt="2021-01-22T13:30:26.129" v="378"/>
          <ac:spMkLst>
            <pc:docMk/>
            <pc:sldMk cId="1841498991" sldId="276"/>
            <ac:spMk id="24" creationId="{5C23BA22-AE91-4FCE-8DD5-B2DD3EDCFAD8}"/>
          </ac:spMkLst>
        </pc:spChg>
        <pc:spChg chg="add del mod">
          <ac:chgData name="Chris Chow" userId="ae1f1aca-c059-461d-a85c-514e622ac559" providerId="ADAL" clId="{297D739F-8C53-4FA9-BFD8-5C3ADD74D7F4}" dt="2021-01-22T13:30:26.129" v="378"/>
          <ac:spMkLst>
            <pc:docMk/>
            <pc:sldMk cId="1841498991" sldId="276"/>
            <ac:spMk id="25" creationId="{EA4873D0-63D2-4BBB-980D-85FED787E19B}"/>
          </ac:spMkLst>
        </pc:spChg>
        <pc:spChg chg="add del mod">
          <ac:chgData name="Chris Chow" userId="ae1f1aca-c059-461d-a85c-514e622ac559" providerId="ADAL" clId="{297D739F-8C53-4FA9-BFD8-5C3ADD74D7F4}" dt="2021-01-22T13:30:30.401" v="380"/>
          <ac:spMkLst>
            <pc:docMk/>
            <pc:sldMk cId="1841498991" sldId="276"/>
            <ac:spMk id="26" creationId="{22C8BFBD-7B27-4E23-9DA8-F15EE3147F16}"/>
          </ac:spMkLst>
        </pc:spChg>
        <pc:spChg chg="add del mod">
          <ac:chgData name="Chris Chow" userId="ae1f1aca-c059-461d-a85c-514e622ac559" providerId="ADAL" clId="{297D739F-8C53-4FA9-BFD8-5C3ADD74D7F4}" dt="2021-01-22T13:30:30.401" v="380"/>
          <ac:spMkLst>
            <pc:docMk/>
            <pc:sldMk cId="1841498991" sldId="276"/>
            <ac:spMk id="27" creationId="{A09DCE0B-26DE-4759-9794-0F29AFD1D55A}"/>
          </ac:spMkLst>
        </pc:spChg>
        <pc:spChg chg="add del mod">
          <ac:chgData name="Chris Chow" userId="ae1f1aca-c059-461d-a85c-514e622ac559" providerId="ADAL" clId="{297D739F-8C53-4FA9-BFD8-5C3ADD74D7F4}" dt="2021-01-22T13:30:30.401" v="380"/>
          <ac:spMkLst>
            <pc:docMk/>
            <pc:sldMk cId="1841498991" sldId="276"/>
            <ac:spMk id="28" creationId="{5A1D1E19-95C2-4059-BC08-AD45276E67B7}"/>
          </ac:spMkLst>
        </pc:spChg>
        <pc:spChg chg="add del mod">
          <ac:chgData name="Chris Chow" userId="ae1f1aca-c059-461d-a85c-514e622ac559" providerId="ADAL" clId="{297D739F-8C53-4FA9-BFD8-5C3ADD74D7F4}" dt="2021-01-22T13:30:30.401" v="380"/>
          <ac:spMkLst>
            <pc:docMk/>
            <pc:sldMk cId="1841498991" sldId="276"/>
            <ac:spMk id="29" creationId="{9F94E182-5C82-4A8B-90FF-92933BA240FB}"/>
          </ac:spMkLst>
        </pc:spChg>
        <pc:spChg chg="add del mod">
          <ac:chgData name="Chris Chow" userId="ae1f1aca-c059-461d-a85c-514e622ac559" providerId="ADAL" clId="{297D739F-8C53-4FA9-BFD8-5C3ADD74D7F4}" dt="2021-01-22T13:30:30.401" v="380"/>
          <ac:spMkLst>
            <pc:docMk/>
            <pc:sldMk cId="1841498991" sldId="276"/>
            <ac:spMk id="30" creationId="{85A6B949-CF51-4FC9-B179-3DC12A2717AD}"/>
          </ac:spMkLst>
        </pc:spChg>
        <pc:spChg chg="add del mod">
          <ac:chgData name="Chris Chow" userId="ae1f1aca-c059-461d-a85c-514e622ac559" providerId="ADAL" clId="{297D739F-8C53-4FA9-BFD8-5C3ADD74D7F4}" dt="2021-01-22T13:30:30.401" v="380"/>
          <ac:spMkLst>
            <pc:docMk/>
            <pc:sldMk cId="1841498991" sldId="276"/>
            <ac:spMk id="31" creationId="{8096D843-F131-4DF4-9C71-81077C01E4AE}"/>
          </ac:spMkLst>
        </pc:spChg>
        <pc:spChg chg="add del mod">
          <ac:chgData name="Chris Chow" userId="ae1f1aca-c059-461d-a85c-514e622ac559" providerId="ADAL" clId="{297D739F-8C53-4FA9-BFD8-5C3ADD74D7F4}" dt="2021-01-22T13:30:30.401" v="380"/>
          <ac:spMkLst>
            <pc:docMk/>
            <pc:sldMk cId="1841498991" sldId="276"/>
            <ac:spMk id="32" creationId="{7C029161-C588-417B-BB12-4061B4C6BC48}"/>
          </ac:spMkLst>
        </pc:spChg>
        <pc:spChg chg="add mod">
          <ac:chgData name="Chris Chow" userId="ae1f1aca-c059-461d-a85c-514e622ac559" providerId="ADAL" clId="{297D739F-8C53-4FA9-BFD8-5C3ADD74D7F4}" dt="2021-01-22T13:43:44.523" v="622" actId="164"/>
          <ac:spMkLst>
            <pc:docMk/>
            <pc:sldMk cId="1841498991" sldId="276"/>
            <ac:spMk id="33" creationId="{CD57D259-5557-469F-9696-04E959989B6A}"/>
          </ac:spMkLst>
        </pc:spChg>
        <pc:spChg chg="add mod">
          <ac:chgData name="Chris Chow" userId="ae1f1aca-c059-461d-a85c-514e622ac559" providerId="ADAL" clId="{297D739F-8C53-4FA9-BFD8-5C3ADD74D7F4}" dt="2021-01-22T13:43:44.523" v="622" actId="164"/>
          <ac:spMkLst>
            <pc:docMk/>
            <pc:sldMk cId="1841498991" sldId="276"/>
            <ac:spMk id="34" creationId="{CEC57C25-36D1-4058-A415-65F5155D8DBE}"/>
          </ac:spMkLst>
        </pc:spChg>
        <pc:spChg chg="add mod">
          <ac:chgData name="Chris Chow" userId="ae1f1aca-c059-461d-a85c-514e622ac559" providerId="ADAL" clId="{297D739F-8C53-4FA9-BFD8-5C3ADD74D7F4}" dt="2021-01-22T13:43:44.523" v="622" actId="164"/>
          <ac:spMkLst>
            <pc:docMk/>
            <pc:sldMk cId="1841498991" sldId="276"/>
            <ac:spMk id="35" creationId="{CB049A5E-A280-4FF6-9385-2DE81B7F165D}"/>
          </ac:spMkLst>
        </pc:spChg>
        <pc:spChg chg="add mod">
          <ac:chgData name="Chris Chow" userId="ae1f1aca-c059-461d-a85c-514e622ac559" providerId="ADAL" clId="{297D739F-8C53-4FA9-BFD8-5C3ADD74D7F4}" dt="2021-01-22T13:43:44.523" v="622" actId="164"/>
          <ac:spMkLst>
            <pc:docMk/>
            <pc:sldMk cId="1841498991" sldId="276"/>
            <ac:spMk id="36" creationId="{642FDB7D-FB6C-4FA2-A814-09C3F43C8607}"/>
          </ac:spMkLst>
        </pc:spChg>
        <pc:spChg chg="add mod">
          <ac:chgData name="Chris Chow" userId="ae1f1aca-c059-461d-a85c-514e622ac559" providerId="ADAL" clId="{297D739F-8C53-4FA9-BFD8-5C3ADD74D7F4}" dt="2021-01-22T13:43:44.523" v="622" actId="164"/>
          <ac:spMkLst>
            <pc:docMk/>
            <pc:sldMk cId="1841498991" sldId="276"/>
            <ac:spMk id="37" creationId="{D7CE10DD-D51C-477B-A2DB-007BC2A96156}"/>
          </ac:spMkLst>
        </pc:spChg>
        <pc:spChg chg="add mod">
          <ac:chgData name="Chris Chow" userId="ae1f1aca-c059-461d-a85c-514e622ac559" providerId="ADAL" clId="{297D739F-8C53-4FA9-BFD8-5C3ADD74D7F4}" dt="2021-01-22T13:43:44.523" v="622" actId="164"/>
          <ac:spMkLst>
            <pc:docMk/>
            <pc:sldMk cId="1841498991" sldId="276"/>
            <ac:spMk id="38" creationId="{DA4C7151-0FEF-4CDD-841D-7B5C79FFD3C6}"/>
          </ac:spMkLst>
        </pc:spChg>
        <pc:spChg chg="add mod">
          <ac:chgData name="Chris Chow" userId="ae1f1aca-c059-461d-a85c-514e622ac559" providerId="ADAL" clId="{297D739F-8C53-4FA9-BFD8-5C3ADD74D7F4}" dt="2021-01-22T13:44:11.823" v="628" actId="1038"/>
          <ac:spMkLst>
            <pc:docMk/>
            <pc:sldMk cId="1841498991" sldId="276"/>
            <ac:spMk id="39" creationId="{45D255DA-98D6-4A0D-8BDD-63E568E30FE8}"/>
          </ac:spMkLst>
        </pc:spChg>
        <pc:spChg chg="add mod">
          <ac:chgData name="Chris Chow" userId="ae1f1aca-c059-461d-a85c-514e622ac559" providerId="ADAL" clId="{297D739F-8C53-4FA9-BFD8-5C3ADD74D7F4}" dt="2021-01-22T13:34:07.795" v="429" actId="164"/>
          <ac:spMkLst>
            <pc:docMk/>
            <pc:sldMk cId="1841498991" sldId="276"/>
            <ac:spMk id="40" creationId="{BE4A3FE4-8DDC-4A48-92B1-73C3F7CCDF7D}"/>
          </ac:spMkLst>
        </pc:spChg>
        <pc:spChg chg="add mod">
          <ac:chgData name="Chris Chow" userId="ae1f1aca-c059-461d-a85c-514e622ac559" providerId="ADAL" clId="{297D739F-8C53-4FA9-BFD8-5C3ADD74D7F4}" dt="2021-01-22T13:34:07.795" v="429" actId="164"/>
          <ac:spMkLst>
            <pc:docMk/>
            <pc:sldMk cId="1841498991" sldId="276"/>
            <ac:spMk id="41" creationId="{335CA630-50E6-47D4-B74F-3E491F40D031}"/>
          </ac:spMkLst>
        </pc:spChg>
        <pc:spChg chg="add mod">
          <ac:chgData name="Chris Chow" userId="ae1f1aca-c059-461d-a85c-514e622ac559" providerId="ADAL" clId="{297D739F-8C53-4FA9-BFD8-5C3ADD74D7F4}" dt="2021-01-22T13:34:07.795" v="429" actId="164"/>
          <ac:spMkLst>
            <pc:docMk/>
            <pc:sldMk cId="1841498991" sldId="276"/>
            <ac:spMk id="42" creationId="{7C6BD79E-0873-4B1D-AD27-0E80DA728BB8}"/>
          </ac:spMkLst>
        </pc:spChg>
        <pc:spChg chg="add mod">
          <ac:chgData name="Chris Chow" userId="ae1f1aca-c059-461d-a85c-514e622ac559" providerId="ADAL" clId="{297D739F-8C53-4FA9-BFD8-5C3ADD74D7F4}" dt="2021-01-22T13:34:07.795" v="429" actId="164"/>
          <ac:spMkLst>
            <pc:docMk/>
            <pc:sldMk cId="1841498991" sldId="276"/>
            <ac:spMk id="43" creationId="{D50656B8-67C7-4073-9FE5-8BE61C78E3F0}"/>
          </ac:spMkLst>
        </pc:spChg>
        <pc:spChg chg="add mod">
          <ac:chgData name="Chris Chow" userId="ae1f1aca-c059-461d-a85c-514e622ac559" providerId="ADAL" clId="{297D739F-8C53-4FA9-BFD8-5C3ADD74D7F4}" dt="2021-01-22T13:34:07.795" v="429" actId="164"/>
          <ac:spMkLst>
            <pc:docMk/>
            <pc:sldMk cId="1841498991" sldId="276"/>
            <ac:spMk id="44" creationId="{867E0C8D-D125-4F9B-8812-F119F42E8875}"/>
          </ac:spMkLst>
        </pc:spChg>
        <pc:spChg chg="add mod">
          <ac:chgData name="Chris Chow" userId="ae1f1aca-c059-461d-a85c-514e622ac559" providerId="ADAL" clId="{297D739F-8C53-4FA9-BFD8-5C3ADD74D7F4}" dt="2021-01-22T13:34:07.795" v="429" actId="164"/>
          <ac:spMkLst>
            <pc:docMk/>
            <pc:sldMk cId="1841498991" sldId="276"/>
            <ac:spMk id="45" creationId="{94072563-9524-4E96-AD99-F512A7AD4DD6}"/>
          </ac:spMkLst>
        </pc:spChg>
        <pc:spChg chg="add mod">
          <ac:chgData name="Chris Chow" userId="ae1f1aca-c059-461d-a85c-514e622ac559" providerId="ADAL" clId="{297D739F-8C53-4FA9-BFD8-5C3ADD74D7F4}" dt="2021-01-22T13:34:07.795" v="429" actId="164"/>
          <ac:spMkLst>
            <pc:docMk/>
            <pc:sldMk cId="1841498991" sldId="276"/>
            <ac:spMk id="46" creationId="{60745522-7ED8-42F1-80D7-20D76310F4AD}"/>
          </ac:spMkLst>
        </pc:spChg>
        <pc:spChg chg="add mod">
          <ac:chgData name="Chris Chow" userId="ae1f1aca-c059-461d-a85c-514e622ac559" providerId="ADAL" clId="{297D739F-8C53-4FA9-BFD8-5C3ADD74D7F4}" dt="2021-01-22T13:41:21.543" v="594" actId="164"/>
          <ac:spMkLst>
            <pc:docMk/>
            <pc:sldMk cId="1841498991" sldId="276"/>
            <ac:spMk id="48" creationId="{06CF4F96-A245-46DE-AC9E-3AA73C4E0D81}"/>
          </ac:spMkLst>
        </pc:spChg>
        <pc:spChg chg="add mod">
          <ac:chgData name="Chris Chow" userId="ae1f1aca-c059-461d-a85c-514e622ac559" providerId="ADAL" clId="{297D739F-8C53-4FA9-BFD8-5C3ADD74D7F4}" dt="2021-01-22T13:41:21.543" v="594" actId="164"/>
          <ac:spMkLst>
            <pc:docMk/>
            <pc:sldMk cId="1841498991" sldId="276"/>
            <ac:spMk id="49" creationId="{B28FE2A1-7CD5-429A-A18C-7A9CAC1FD541}"/>
          </ac:spMkLst>
        </pc:spChg>
        <pc:spChg chg="add mod">
          <ac:chgData name="Chris Chow" userId="ae1f1aca-c059-461d-a85c-514e622ac559" providerId="ADAL" clId="{297D739F-8C53-4FA9-BFD8-5C3ADD74D7F4}" dt="2021-01-22T13:41:21.543" v="594" actId="164"/>
          <ac:spMkLst>
            <pc:docMk/>
            <pc:sldMk cId="1841498991" sldId="276"/>
            <ac:spMk id="50" creationId="{C1E4EAE0-2B8A-4307-9554-23786478A9F2}"/>
          </ac:spMkLst>
        </pc:spChg>
        <pc:spChg chg="add mod">
          <ac:chgData name="Chris Chow" userId="ae1f1aca-c059-461d-a85c-514e622ac559" providerId="ADAL" clId="{297D739F-8C53-4FA9-BFD8-5C3ADD74D7F4}" dt="2021-01-22T13:41:21.543" v="594" actId="164"/>
          <ac:spMkLst>
            <pc:docMk/>
            <pc:sldMk cId="1841498991" sldId="276"/>
            <ac:spMk id="51" creationId="{7BCA523C-0FC1-44CB-A87E-DD6CE9D02CDF}"/>
          </ac:spMkLst>
        </pc:spChg>
        <pc:spChg chg="add mod">
          <ac:chgData name="Chris Chow" userId="ae1f1aca-c059-461d-a85c-514e622ac559" providerId="ADAL" clId="{297D739F-8C53-4FA9-BFD8-5C3ADD74D7F4}" dt="2021-01-22T13:41:21.543" v="594" actId="164"/>
          <ac:spMkLst>
            <pc:docMk/>
            <pc:sldMk cId="1841498991" sldId="276"/>
            <ac:spMk id="52" creationId="{F09A5724-E932-401F-A1E8-FDCD7197F2C0}"/>
          </ac:spMkLst>
        </pc:spChg>
        <pc:spChg chg="add mod">
          <ac:chgData name="Chris Chow" userId="ae1f1aca-c059-461d-a85c-514e622ac559" providerId="ADAL" clId="{297D739F-8C53-4FA9-BFD8-5C3ADD74D7F4}" dt="2021-01-22T13:41:21.543" v="594" actId="164"/>
          <ac:spMkLst>
            <pc:docMk/>
            <pc:sldMk cId="1841498991" sldId="276"/>
            <ac:spMk id="53" creationId="{15C0C9C7-6244-49A3-8F22-5654EC8307D0}"/>
          </ac:spMkLst>
        </pc:spChg>
        <pc:spChg chg="add mod">
          <ac:chgData name="Chris Chow" userId="ae1f1aca-c059-461d-a85c-514e622ac559" providerId="ADAL" clId="{297D739F-8C53-4FA9-BFD8-5C3ADD74D7F4}" dt="2021-01-22T13:41:21.543" v="594" actId="164"/>
          <ac:spMkLst>
            <pc:docMk/>
            <pc:sldMk cId="1841498991" sldId="276"/>
            <ac:spMk id="54" creationId="{CC316D84-5C36-43AA-A023-DB66D402A399}"/>
          </ac:spMkLst>
        </pc:spChg>
        <pc:grpChg chg="add mod">
          <ac:chgData name="Chris Chow" userId="ae1f1aca-c059-461d-a85c-514e622ac559" providerId="ADAL" clId="{297D739F-8C53-4FA9-BFD8-5C3ADD74D7F4}" dt="2021-01-22T13:43:44.523" v="622" actId="164"/>
          <ac:grpSpMkLst>
            <pc:docMk/>
            <pc:sldMk cId="1841498991" sldId="276"/>
            <ac:grpSpMk id="47" creationId="{AADD90EA-244D-42AF-8F8A-FF69E03B6572}"/>
          </ac:grpSpMkLst>
        </pc:grpChg>
        <pc:grpChg chg="add mod">
          <ac:chgData name="Chris Chow" userId="ae1f1aca-c059-461d-a85c-514e622ac559" providerId="ADAL" clId="{297D739F-8C53-4FA9-BFD8-5C3ADD74D7F4}" dt="2021-01-22T13:43:44.523" v="622" actId="164"/>
          <ac:grpSpMkLst>
            <pc:docMk/>
            <pc:sldMk cId="1841498991" sldId="276"/>
            <ac:grpSpMk id="55" creationId="{C96EA8FE-92C3-4871-BA74-24CF48B2D72C}"/>
          </ac:grpSpMkLst>
        </pc:grpChg>
        <pc:grpChg chg="add mod">
          <ac:chgData name="Chris Chow" userId="ae1f1aca-c059-461d-a85c-514e622ac559" providerId="ADAL" clId="{297D739F-8C53-4FA9-BFD8-5C3ADD74D7F4}" dt="2021-01-22T13:48:45.294" v="662" actId="1076"/>
          <ac:grpSpMkLst>
            <pc:docMk/>
            <pc:sldMk cId="1841498991" sldId="276"/>
            <ac:grpSpMk id="56" creationId="{7A79E4E5-9CE1-4963-84DA-1AA569A3623E}"/>
          </ac:grpSpMkLst>
        </pc:grpChg>
        <pc:picChg chg="add mod modCrop">
          <ac:chgData name="Chris Chow" userId="ae1f1aca-c059-461d-a85c-514e622ac559" providerId="ADAL" clId="{297D739F-8C53-4FA9-BFD8-5C3ADD74D7F4}" dt="2021-01-22T13:49:18.286" v="666" actId="14100"/>
          <ac:picMkLst>
            <pc:docMk/>
            <pc:sldMk cId="1841498991" sldId="276"/>
            <ac:picMk id="4" creationId="{456C9B07-655E-4D3E-953F-CD56D6A4F00B}"/>
          </ac:picMkLst>
        </pc:picChg>
        <pc:picChg chg="add del mod">
          <ac:chgData name="Chris Chow" userId="ae1f1aca-c059-461d-a85c-514e622ac559" providerId="ADAL" clId="{297D739F-8C53-4FA9-BFD8-5C3ADD74D7F4}" dt="2021-01-22T13:43:30.601" v="621" actId="478"/>
          <ac:picMkLst>
            <pc:docMk/>
            <pc:sldMk cId="1841498991" sldId="276"/>
            <ac:picMk id="7" creationId="{06021509-2CF3-4513-A08F-CB5A9C8E733C}"/>
          </ac:picMkLst>
        </pc:picChg>
        <pc:picChg chg="del">
          <ac:chgData name="Chris Chow" userId="ae1f1aca-c059-461d-a85c-514e622ac559" providerId="ADAL" clId="{297D739F-8C53-4FA9-BFD8-5C3ADD74D7F4}" dt="2021-01-22T10:51:07.466" v="145" actId="478"/>
          <ac:picMkLst>
            <pc:docMk/>
            <pc:sldMk cId="1841498991" sldId="276"/>
            <ac:picMk id="11" creationId="{62A3815F-524C-40D5-B82C-EBF03D5C379D}"/>
          </ac:picMkLst>
        </pc:picChg>
        <pc:picChg chg="del">
          <ac:chgData name="Chris Chow" userId="ae1f1aca-c059-461d-a85c-514e622ac559" providerId="ADAL" clId="{297D739F-8C53-4FA9-BFD8-5C3ADD74D7F4}" dt="2021-01-22T09:11:21.461" v="131" actId="478"/>
          <ac:picMkLst>
            <pc:docMk/>
            <pc:sldMk cId="1841498991" sldId="276"/>
            <ac:picMk id="13" creationId="{1B21BD6B-AE1D-410B-8225-4508F6C89B20}"/>
          </ac:picMkLst>
        </pc:picChg>
        <pc:picChg chg="add del mod">
          <ac:chgData name="Chris Chow" userId="ae1f1aca-c059-461d-a85c-514e622ac559" providerId="ADAL" clId="{297D739F-8C53-4FA9-BFD8-5C3ADD74D7F4}" dt="2021-01-22T10:52:38.598" v="167"/>
          <ac:picMkLst>
            <pc:docMk/>
            <pc:sldMk cId="1841498991" sldId="276"/>
            <ac:picMk id="14" creationId="{8BD04B54-AA16-4554-B756-D1795C804B47}"/>
          </ac:picMkLst>
        </pc:picChg>
        <pc:picChg chg="add del mod">
          <ac:chgData name="Chris Chow" userId="ae1f1aca-c059-461d-a85c-514e622ac559" providerId="ADAL" clId="{297D739F-8C53-4FA9-BFD8-5C3ADD74D7F4}" dt="2021-01-22T10:52:38.598" v="167"/>
          <ac:picMkLst>
            <pc:docMk/>
            <pc:sldMk cId="1841498991" sldId="276"/>
            <ac:picMk id="16" creationId="{F557330D-B870-4A03-B78F-07CBC45ACCAF}"/>
          </ac:picMkLst>
        </pc:picChg>
        <pc:picChg chg="add mod">
          <ac:chgData name="Chris Chow" userId="ae1f1aca-c059-461d-a85c-514e622ac559" providerId="ADAL" clId="{297D739F-8C53-4FA9-BFD8-5C3ADD74D7F4}" dt="2021-01-22T13:48:22.966" v="659" actId="12788"/>
          <ac:picMkLst>
            <pc:docMk/>
            <pc:sldMk cId="1841498991" sldId="276"/>
            <ac:picMk id="18" creationId="{66F6C06D-5DB6-47AA-8BB4-B6F824BD81D9}"/>
          </ac:picMkLst>
        </pc:picChg>
        <pc:picChg chg="add mod">
          <ac:chgData name="Chris Chow" userId="ae1f1aca-c059-461d-a85c-514e622ac559" providerId="ADAL" clId="{297D739F-8C53-4FA9-BFD8-5C3ADD74D7F4}" dt="2021-01-22T13:49:23.095" v="667" actId="1076"/>
          <ac:picMkLst>
            <pc:docMk/>
            <pc:sldMk cId="1841498991" sldId="276"/>
            <ac:picMk id="57" creationId="{37916BF9-3FB9-4B01-BD36-DACE00527BCA}"/>
          </ac:picMkLst>
        </pc:picChg>
      </pc:sldChg>
      <pc:sldChg chg="addSp delSp modSp mod modNotesTx">
        <pc:chgData name="Chris Chow" userId="ae1f1aca-c059-461d-a85c-514e622ac559" providerId="ADAL" clId="{297D739F-8C53-4FA9-BFD8-5C3ADD74D7F4}" dt="2021-01-22T14:03:40.376" v="924" actId="207"/>
        <pc:sldMkLst>
          <pc:docMk/>
          <pc:sldMk cId="3379457798" sldId="368"/>
        </pc:sldMkLst>
        <pc:spChg chg="del mod">
          <ac:chgData name="Chris Chow" userId="ae1f1aca-c059-461d-a85c-514e622ac559" providerId="ADAL" clId="{297D739F-8C53-4FA9-BFD8-5C3ADD74D7F4}" dt="2021-01-22T09:04:31.365" v="63" actId="478"/>
          <ac:spMkLst>
            <pc:docMk/>
            <pc:sldMk cId="3379457798" sldId="368"/>
            <ac:spMk id="27" creationId="{7571BB9E-E9DA-4CB3-BC2A-3427EBC902B5}"/>
          </ac:spMkLst>
        </pc:spChg>
        <pc:spChg chg="mod">
          <ac:chgData name="Chris Chow" userId="ae1f1aca-c059-461d-a85c-514e622ac559" providerId="ADAL" clId="{297D739F-8C53-4FA9-BFD8-5C3ADD74D7F4}" dt="2021-01-22T14:01:50.908" v="914" actId="12789"/>
          <ac:spMkLst>
            <pc:docMk/>
            <pc:sldMk cId="3379457798" sldId="368"/>
            <ac:spMk id="28" creationId="{15E1455D-534D-422A-A5B4-56B3B9DA6DEA}"/>
          </ac:spMkLst>
        </pc:spChg>
        <pc:spChg chg="add mod">
          <ac:chgData name="Chris Chow" userId="ae1f1aca-c059-461d-a85c-514e622ac559" providerId="ADAL" clId="{297D739F-8C53-4FA9-BFD8-5C3ADD74D7F4}" dt="2021-01-22T13:59:22.273" v="901" actId="20577"/>
          <ac:spMkLst>
            <pc:docMk/>
            <pc:sldMk cId="3379457798" sldId="368"/>
            <ac:spMk id="29" creationId="{89E6FBFB-FCBB-49B2-B840-07F4C5A61D27}"/>
          </ac:spMkLst>
        </pc:spChg>
        <pc:spChg chg="add mod">
          <ac:chgData name="Chris Chow" userId="ae1f1aca-c059-461d-a85c-514e622ac559" providerId="ADAL" clId="{297D739F-8C53-4FA9-BFD8-5C3ADD74D7F4}" dt="2021-01-22T13:58:29.392" v="875" actId="20577"/>
          <ac:spMkLst>
            <pc:docMk/>
            <pc:sldMk cId="3379457798" sldId="368"/>
            <ac:spMk id="30" creationId="{D2F87E8A-10EC-4D0A-8E50-4BDE9B7AD133}"/>
          </ac:spMkLst>
        </pc:spChg>
        <pc:spChg chg="mod">
          <ac:chgData name="Chris Chow" userId="ae1f1aca-c059-461d-a85c-514e622ac559" providerId="ADAL" clId="{297D739F-8C53-4FA9-BFD8-5C3ADD74D7F4}" dt="2021-01-22T14:01:48.651" v="913" actId="12789"/>
          <ac:spMkLst>
            <pc:docMk/>
            <pc:sldMk cId="3379457798" sldId="368"/>
            <ac:spMk id="32" creationId="{3AC75A3E-B68D-4A07-9890-E8678A9F8212}"/>
          </ac:spMkLst>
        </pc:spChg>
        <pc:spChg chg="mod">
          <ac:chgData name="Chris Chow" userId="ae1f1aca-c059-461d-a85c-514e622ac559" providerId="ADAL" clId="{297D739F-8C53-4FA9-BFD8-5C3ADD74D7F4}" dt="2021-01-22T14:01:46.212" v="912" actId="12789"/>
          <ac:spMkLst>
            <pc:docMk/>
            <pc:sldMk cId="3379457798" sldId="368"/>
            <ac:spMk id="33" creationId="{1EDC3371-1756-415F-96A4-CE1402C4A303}"/>
          </ac:spMkLst>
        </pc:spChg>
        <pc:spChg chg="mod">
          <ac:chgData name="Chris Chow" userId="ae1f1aca-c059-461d-a85c-514e622ac559" providerId="ADAL" clId="{297D739F-8C53-4FA9-BFD8-5C3ADD74D7F4}" dt="2021-01-22T14:01:43.611" v="911" actId="12789"/>
          <ac:spMkLst>
            <pc:docMk/>
            <pc:sldMk cId="3379457798" sldId="368"/>
            <ac:spMk id="34" creationId="{8192330B-9C43-4683-8DC3-883E98E87977}"/>
          </ac:spMkLst>
        </pc:spChg>
        <pc:spChg chg="mod">
          <ac:chgData name="Chris Chow" userId="ae1f1aca-c059-461d-a85c-514e622ac559" providerId="ADAL" clId="{297D739F-8C53-4FA9-BFD8-5C3ADD74D7F4}" dt="2021-01-22T14:01:40.827" v="910" actId="12789"/>
          <ac:spMkLst>
            <pc:docMk/>
            <pc:sldMk cId="3379457798" sldId="368"/>
            <ac:spMk id="35" creationId="{A7B281E5-C13C-496E-A629-AB52138CD98C}"/>
          </ac:spMkLst>
        </pc:spChg>
        <pc:spChg chg="mod">
          <ac:chgData name="Chris Chow" userId="ae1f1aca-c059-461d-a85c-514e622ac559" providerId="ADAL" clId="{297D739F-8C53-4FA9-BFD8-5C3ADD74D7F4}" dt="2021-01-22T14:01:36.487" v="909" actId="12789"/>
          <ac:spMkLst>
            <pc:docMk/>
            <pc:sldMk cId="3379457798" sldId="368"/>
            <ac:spMk id="36" creationId="{66621BCD-571E-4A49-9F26-7C606AE92A11}"/>
          </ac:spMkLst>
        </pc:spChg>
        <pc:spChg chg="mod">
          <ac:chgData name="Chris Chow" userId="ae1f1aca-c059-461d-a85c-514e622ac559" providerId="ADAL" clId="{297D739F-8C53-4FA9-BFD8-5C3ADD74D7F4}" dt="2021-01-22T13:59:48.968" v="902" actId="12789"/>
          <ac:spMkLst>
            <pc:docMk/>
            <pc:sldMk cId="3379457798" sldId="368"/>
            <ac:spMk id="37" creationId="{F4EA8ED4-6F1F-4B6D-A413-A6BE2A16F951}"/>
          </ac:spMkLst>
        </pc:spChg>
        <pc:spChg chg="mod">
          <ac:chgData name="Chris Chow" userId="ae1f1aca-c059-461d-a85c-514e622ac559" providerId="ADAL" clId="{297D739F-8C53-4FA9-BFD8-5C3ADD74D7F4}" dt="2021-01-22T14:03:40.376" v="924" actId="207"/>
          <ac:spMkLst>
            <pc:docMk/>
            <pc:sldMk cId="3379457798" sldId="368"/>
            <ac:spMk id="38" creationId="{19D53AC1-EB47-498E-AEE0-57A643A0CDD8}"/>
          </ac:spMkLst>
        </pc:spChg>
        <pc:spChg chg="mod">
          <ac:chgData name="Chris Chow" userId="ae1f1aca-c059-461d-a85c-514e622ac559" providerId="ADAL" clId="{297D739F-8C53-4FA9-BFD8-5C3ADD74D7F4}" dt="2021-01-22T14:01:48.651" v="913" actId="12789"/>
          <ac:spMkLst>
            <pc:docMk/>
            <pc:sldMk cId="3379457798" sldId="368"/>
            <ac:spMk id="39" creationId="{9A367579-9D96-4392-A51E-CAE57A5BAAC3}"/>
          </ac:spMkLst>
        </pc:spChg>
        <pc:spChg chg="mod">
          <ac:chgData name="Chris Chow" userId="ae1f1aca-c059-461d-a85c-514e622ac559" providerId="ADAL" clId="{297D739F-8C53-4FA9-BFD8-5C3ADD74D7F4}" dt="2021-01-22T14:01:46.212" v="912" actId="12789"/>
          <ac:spMkLst>
            <pc:docMk/>
            <pc:sldMk cId="3379457798" sldId="368"/>
            <ac:spMk id="40" creationId="{A9C38802-513A-4FD5-8652-1DBC9206EFE5}"/>
          </ac:spMkLst>
        </pc:spChg>
        <pc:spChg chg="mod">
          <ac:chgData name="Chris Chow" userId="ae1f1aca-c059-461d-a85c-514e622ac559" providerId="ADAL" clId="{297D739F-8C53-4FA9-BFD8-5C3ADD74D7F4}" dt="2021-01-22T14:01:43.611" v="911" actId="12789"/>
          <ac:spMkLst>
            <pc:docMk/>
            <pc:sldMk cId="3379457798" sldId="368"/>
            <ac:spMk id="41" creationId="{3D149CBC-E209-4708-BCBD-97EE4972527F}"/>
          </ac:spMkLst>
        </pc:spChg>
        <pc:spChg chg="mod">
          <ac:chgData name="Chris Chow" userId="ae1f1aca-c059-461d-a85c-514e622ac559" providerId="ADAL" clId="{297D739F-8C53-4FA9-BFD8-5C3ADD74D7F4}" dt="2021-01-22T14:01:40.827" v="910" actId="12789"/>
          <ac:spMkLst>
            <pc:docMk/>
            <pc:sldMk cId="3379457798" sldId="368"/>
            <ac:spMk id="42" creationId="{C1CD9F0A-797A-4D89-A2E5-48635F7D03B6}"/>
          </ac:spMkLst>
        </pc:spChg>
        <pc:spChg chg="mod">
          <ac:chgData name="Chris Chow" userId="ae1f1aca-c059-461d-a85c-514e622ac559" providerId="ADAL" clId="{297D739F-8C53-4FA9-BFD8-5C3ADD74D7F4}" dt="2021-01-22T14:01:36.487" v="909" actId="12789"/>
          <ac:spMkLst>
            <pc:docMk/>
            <pc:sldMk cId="3379457798" sldId="368"/>
            <ac:spMk id="43" creationId="{A885CC0C-F270-48C8-AD36-1B0157CFD53E}"/>
          </ac:spMkLst>
        </pc:spChg>
        <pc:spChg chg="mod">
          <ac:chgData name="Chris Chow" userId="ae1f1aca-c059-461d-a85c-514e622ac559" providerId="ADAL" clId="{297D739F-8C53-4FA9-BFD8-5C3ADD74D7F4}" dt="2021-01-22T13:59:48.968" v="902" actId="12789"/>
          <ac:spMkLst>
            <pc:docMk/>
            <pc:sldMk cId="3379457798" sldId="368"/>
            <ac:spMk id="44" creationId="{93FD4650-3C4E-46D9-A500-887EB6B0AF52}"/>
          </ac:spMkLst>
        </pc:spChg>
        <pc:spChg chg="mod">
          <ac:chgData name="Chris Chow" userId="ae1f1aca-c059-461d-a85c-514e622ac559" providerId="ADAL" clId="{297D739F-8C53-4FA9-BFD8-5C3ADD74D7F4}" dt="2021-01-22T14:01:59.332" v="915" actId="12789"/>
          <ac:spMkLst>
            <pc:docMk/>
            <pc:sldMk cId="3379457798" sldId="368"/>
            <ac:spMk id="45" creationId="{5B37346D-B6C6-4A87-B8FD-88A2DC685F50}"/>
          </ac:spMkLst>
        </pc:spChg>
        <pc:spChg chg="mod">
          <ac:chgData name="Chris Chow" userId="ae1f1aca-c059-461d-a85c-514e622ac559" providerId="ADAL" clId="{297D739F-8C53-4FA9-BFD8-5C3ADD74D7F4}" dt="2021-01-22T14:02:55.073" v="917" actId="207"/>
          <ac:spMkLst>
            <pc:docMk/>
            <pc:sldMk cId="3379457798" sldId="368"/>
            <ac:spMk id="46" creationId="{E5B8F03E-E429-46FE-9BC6-0F05087A88D0}"/>
          </ac:spMkLst>
        </pc:spChg>
        <pc:spChg chg="mod">
          <ac:chgData name="Chris Chow" userId="ae1f1aca-c059-461d-a85c-514e622ac559" providerId="ADAL" clId="{297D739F-8C53-4FA9-BFD8-5C3ADD74D7F4}" dt="2021-01-22T14:01:59.332" v="915" actId="12789"/>
          <ac:spMkLst>
            <pc:docMk/>
            <pc:sldMk cId="3379457798" sldId="368"/>
            <ac:spMk id="47" creationId="{2DD26ADB-ECE4-4C1C-9E90-0E0120E314ED}"/>
          </ac:spMkLst>
        </pc:spChg>
        <pc:spChg chg="mod">
          <ac:chgData name="Chris Chow" userId="ae1f1aca-c059-461d-a85c-514e622ac559" providerId="ADAL" clId="{297D739F-8C53-4FA9-BFD8-5C3ADD74D7F4}" dt="2021-01-22T09:06:55.081" v="106" actId="14100"/>
          <ac:spMkLst>
            <pc:docMk/>
            <pc:sldMk cId="3379457798" sldId="368"/>
            <ac:spMk id="48" creationId="{BF195F2F-56CA-4D8C-AEB7-6309A90AEB3C}"/>
          </ac:spMkLst>
        </pc:spChg>
        <pc:spChg chg="mod">
          <ac:chgData name="Chris Chow" userId="ae1f1aca-c059-461d-a85c-514e622ac559" providerId="ADAL" clId="{297D739F-8C53-4FA9-BFD8-5C3ADD74D7F4}" dt="2021-01-22T14:02:55.073" v="917" actId="207"/>
          <ac:spMkLst>
            <pc:docMk/>
            <pc:sldMk cId="3379457798" sldId="368"/>
            <ac:spMk id="54" creationId="{37BFD6B0-32A5-488E-877C-16A89722E38C}"/>
          </ac:spMkLst>
        </pc:spChg>
        <pc:spChg chg="mod">
          <ac:chgData name="Chris Chow" userId="ae1f1aca-c059-461d-a85c-514e622ac559" providerId="ADAL" clId="{297D739F-8C53-4FA9-BFD8-5C3ADD74D7F4}" dt="2021-01-22T13:59:48.968" v="902" actId="12789"/>
          <ac:spMkLst>
            <pc:docMk/>
            <pc:sldMk cId="3379457798" sldId="368"/>
            <ac:spMk id="55" creationId="{17C8752A-7DB9-458A-BE29-2B4751A0B084}"/>
          </ac:spMkLst>
        </pc:spChg>
        <pc:picChg chg="add mod">
          <ac:chgData name="Chris Chow" userId="ae1f1aca-c059-461d-a85c-514e622ac559" providerId="ADAL" clId="{297D739F-8C53-4FA9-BFD8-5C3ADD74D7F4}" dt="2021-01-22T09:04:39.720" v="65" actId="1076"/>
          <ac:picMkLst>
            <pc:docMk/>
            <pc:sldMk cId="3379457798" sldId="368"/>
            <ac:picMk id="3" creationId="{CC078046-8E1C-4694-A231-1D75775B59F0}"/>
          </ac:picMkLst>
        </pc:picChg>
        <pc:picChg chg="mod">
          <ac:chgData name="Chris Chow" userId="ae1f1aca-c059-461d-a85c-514e622ac559" providerId="ADAL" clId="{297D739F-8C53-4FA9-BFD8-5C3ADD74D7F4}" dt="2021-01-22T09:04:46.705" v="66" actId="1076"/>
          <ac:picMkLst>
            <pc:docMk/>
            <pc:sldMk cId="3379457798" sldId="368"/>
            <ac:picMk id="49" creationId="{1DA3614C-2629-481D-B969-17D4AE76B601}"/>
          </ac:picMkLst>
        </pc:picChg>
        <pc:picChg chg="mod">
          <ac:chgData name="Chris Chow" userId="ae1f1aca-c059-461d-a85c-514e622ac559" providerId="ADAL" clId="{297D739F-8C53-4FA9-BFD8-5C3ADD74D7F4}" dt="2021-01-22T09:04:46.705" v="66" actId="1076"/>
          <ac:picMkLst>
            <pc:docMk/>
            <pc:sldMk cId="3379457798" sldId="368"/>
            <ac:picMk id="50" creationId="{2E017C81-CECB-43CE-9ECC-E02F70713EE6}"/>
          </ac:picMkLst>
        </pc:picChg>
        <pc:picChg chg="mod">
          <ac:chgData name="Chris Chow" userId="ae1f1aca-c059-461d-a85c-514e622ac559" providerId="ADAL" clId="{297D739F-8C53-4FA9-BFD8-5C3ADD74D7F4}" dt="2021-01-22T09:04:46.705" v="66" actId="1076"/>
          <ac:picMkLst>
            <pc:docMk/>
            <pc:sldMk cId="3379457798" sldId="368"/>
            <ac:picMk id="51" creationId="{11351AA8-55A3-46A4-8130-F57075CCC759}"/>
          </ac:picMkLst>
        </pc:picChg>
        <pc:picChg chg="mod">
          <ac:chgData name="Chris Chow" userId="ae1f1aca-c059-461d-a85c-514e622ac559" providerId="ADAL" clId="{297D739F-8C53-4FA9-BFD8-5C3ADD74D7F4}" dt="2021-01-22T09:04:46.705" v="66" actId="1076"/>
          <ac:picMkLst>
            <pc:docMk/>
            <pc:sldMk cId="3379457798" sldId="368"/>
            <ac:picMk id="52" creationId="{EC883CB3-5EF8-4B01-8454-83F355E3EB49}"/>
          </ac:picMkLst>
        </pc:picChg>
        <pc:picChg chg="mod">
          <ac:chgData name="Chris Chow" userId="ae1f1aca-c059-461d-a85c-514e622ac559" providerId="ADAL" clId="{297D739F-8C53-4FA9-BFD8-5C3ADD74D7F4}" dt="2021-01-22T09:04:46.705" v="66" actId="1076"/>
          <ac:picMkLst>
            <pc:docMk/>
            <pc:sldMk cId="3379457798" sldId="368"/>
            <ac:picMk id="53" creationId="{A64B0727-5183-4E0C-94F7-64C431A79966}"/>
          </ac:picMkLst>
        </pc:picChg>
      </pc:sldChg>
      <pc:sldChg chg="addSp delSp modSp mod modNotesTx">
        <pc:chgData name="Chris Chow" userId="ae1f1aca-c059-461d-a85c-514e622ac559" providerId="ADAL" clId="{297D739F-8C53-4FA9-BFD8-5C3ADD74D7F4}" dt="2021-01-22T14:02:50.464" v="916" actId="207"/>
        <pc:sldMkLst>
          <pc:docMk/>
          <pc:sldMk cId="371547102" sldId="370"/>
        </pc:sldMkLst>
        <pc:spChg chg="mod">
          <ac:chgData name="Chris Chow" userId="ae1f1aca-c059-461d-a85c-514e622ac559" providerId="ADAL" clId="{297D739F-8C53-4FA9-BFD8-5C3ADD74D7F4}" dt="2021-01-22T14:02:50.464" v="916" actId="207"/>
          <ac:spMkLst>
            <pc:docMk/>
            <pc:sldMk cId="371547102" sldId="370"/>
            <ac:spMk id="2" creationId="{A632B7E1-A42B-4B43-A972-702FE17990BE}"/>
          </ac:spMkLst>
        </pc:spChg>
        <pc:spChg chg="mod">
          <ac:chgData name="Chris Chow" userId="ae1f1aca-c059-461d-a85c-514e622ac559" providerId="ADAL" clId="{297D739F-8C53-4FA9-BFD8-5C3ADD74D7F4}" dt="2021-01-22T14:02:50.464" v="916" actId="207"/>
          <ac:spMkLst>
            <pc:docMk/>
            <pc:sldMk cId="371547102" sldId="370"/>
            <ac:spMk id="3" creationId="{939A1754-2990-4613-B724-A7A59150A02E}"/>
          </ac:spMkLst>
        </pc:spChg>
        <pc:spChg chg="mod">
          <ac:chgData name="Chris Chow" userId="ae1f1aca-c059-461d-a85c-514e622ac559" providerId="ADAL" clId="{297D739F-8C53-4FA9-BFD8-5C3ADD74D7F4}" dt="2021-01-22T14:02:50.464" v="916" actId="207"/>
          <ac:spMkLst>
            <pc:docMk/>
            <pc:sldMk cId="371547102" sldId="370"/>
            <ac:spMk id="4" creationId="{622CE3F9-762E-4561-9C54-C16133E3D4D9}"/>
          </ac:spMkLst>
        </pc:spChg>
        <pc:spChg chg="add mod">
          <ac:chgData name="Chris Chow" userId="ae1f1aca-c059-461d-a85c-514e622ac559" providerId="ADAL" clId="{297D739F-8C53-4FA9-BFD8-5C3ADD74D7F4}" dt="2021-01-22T14:02:50.464" v="916" actId="207"/>
          <ac:spMkLst>
            <pc:docMk/>
            <pc:sldMk cId="371547102" sldId="370"/>
            <ac:spMk id="11" creationId="{6FE760B3-D6B8-4DC3-83A0-72BEEA0E994F}"/>
          </ac:spMkLst>
        </pc:spChg>
        <pc:spChg chg="del">
          <ac:chgData name="Chris Chow" userId="ae1f1aca-c059-461d-a85c-514e622ac559" providerId="ADAL" clId="{297D739F-8C53-4FA9-BFD8-5C3ADD74D7F4}" dt="2021-01-22T09:08:52.111" v="108" actId="478"/>
          <ac:spMkLst>
            <pc:docMk/>
            <pc:sldMk cId="371547102" sldId="370"/>
            <ac:spMk id="14" creationId="{FF2FD3A3-8D92-40DB-BCCD-7169088BB90B}"/>
          </ac:spMkLst>
        </pc:spChg>
        <pc:spChg chg="mod">
          <ac:chgData name="Chris Chow" userId="ae1f1aca-c059-461d-a85c-514e622ac559" providerId="ADAL" clId="{297D739F-8C53-4FA9-BFD8-5C3ADD74D7F4}" dt="2021-01-22T14:02:50.464" v="916" actId="207"/>
          <ac:spMkLst>
            <pc:docMk/>
            <pc:sldMk cId="371547102" sldId="370"/>
            <ac:spMk id="15" creationId="{05C6BF3E-CD3C-4688-BC0B-C852EDFC0FC3}"/>
          </ac:spMkLst>
        </pc:spChg>
        <pc:spChg chg="mod">
          <ac:chgData name="Chris Chow" userId="ae1f1aca-c059-461d-a85c-514e622ac559" providerId="ADAL" clId="{297D739F-8C53-4FA9-BFD8-5C3ADD74D7F4}" dt="2021-01-22T14:02:50.464" v="916" actId="207"/>
          <ac:spMkLst>
            <pc:docMk/>
            <pc:sldMk cId="371547102" sldId="370"/>
            <ac:spMk id="16" creationId="{D1963676-02DF-4CC5-B9B4-82F10E68D40E}"/>
          </ac:spMkLst>
        </pc:spChg>
        <pc:spChg chg="mod">
          <ac:chgData name="Chris Chow" userId="ae1f1aca-c059-461d-a85c-514e622ac559" providerId="ADAL" clId="{297D739F-8C53-4FA9-BFD8-5C3ADD74D7F4}" dt="2021-01-22T14:02:50.464" v="916" actId="207"/>
          <ac:spMkLst>
            <pc:docMk/>
            <pc:sldMk cId="371547102" sldId="370"/>
            <ac:spMk id="17" creationId="{8BFB8832-2A33-4E0E-A8ED-35544DE28739}"/>
          </ac:spMkLst>
        </pc:spChg>
        <pc:picChg chg="add del mod">
          <ac:chgData name="Chris Chow" userId="ae1f1aca-c059-461d-a85c-514e622ac559" providerId="ADAL" clId="{297D739F-8C53-4FA9-BFD8-5C3ADD74D7F4}" dt="2021-01-22T09:14:47.304" v="141" actId="478"/>
          <ac:picMkLst>
            <pc:docMk/>
            <pc:sldMk cId="371547102" sldId="370"/>
            <ac:picMk id="11" creationId="{72DA4A56-180F-4025-A5EC-CA76E7E72BB6}"/>
          </ac:picMkLst>
        </pc:picChg>
        <pc:picChg chg="add mod">
          <ac:chgData name="Chris Chow" userId="ae1f1aca-c059-461d-a85c-514e622ac559" providerId="ADAL" clId="{297D739F-8C53-4FA9-BFD8-5C3ADD74D7F4}" dt="2021-01-22T09:14:47.573" v="142"/>
          <ac:picMkLst>
            <pc:docMk/>
            <pc:sldMk cId="371547102" sldId="370"/>
            <ac:picMk id="12" creationId="{FBE71196-52BD-4EB6-9D06-1EDFA3B198D3}"/>
          </ac:picMkLst>
        </pc:picChg>
        <pc:picChg chg="del mod">
          <ac:chgData name="Chris Chow" userId="ae1f1aca-c059-461d-a85c-514e622ac559" providerId="ADAL" clId="{297D739F-8C53-4FA9-BFD8-5C3ADD74D7F4}" dt="2021-01-22T09:11:23.669" v="132" actId="478"/>
          <ac:picMkLst>
            <pc:docMk/>
            <pc:sldMk cId="371547102" sldId="370"/>
            <ac:picMk id="13" creationId="{1B21BD6B-AE1D-410B-8225-4508F6C89B20}"/>
          </ac:picMkLst>
        </pc:picChg>
        <pc:picChg chg="mod">
          <ac:chgData name="Chris Chow" userId="ae1f1aca-c059-461d-a85c-514e622ac559" providerId="ADAL" clId="{297D739F-8C53-4FA9-BFD8-5C3ADD74D7F4}" dt="2021-01-22T09:10:26.437" v="129" actId="1076"/>
          <ac:picMkLst>
            <pc:docMk/>
            <pc:sldMk cId="371547102" sldId="370"/>
            <ac:picMk id="18" creationId="{7FB5A591-5D4B-4A15-B628-8E63B1FA27B5}"/>
          </ac:picMkLst>
        </pc:picChg>
      </pc:sldChg>
      <pc:sldMasterChg chg="addSp modSp mod">
        <pc:chgData name="Chris Chow" userId="ae1f1aca-c059-461d-a85c-514e622ac559" providerId="ADAL" clId="{297D739F-8C53-4FA9-BFD8-5C3ADD74D7F4}" dt="2021-01-22T09:14:11.224" v="139" actId="14100"/>
        <pc:sldMasterMkLst>
          <pc:docMk/>
          <pc:sldMasterMk cId="612652684" sldId="2147483648"/>
        </pc:sldMasterMkLst>
        <pc:picChg chg="add mod">
          <ac:chgData name="Chris Chow" userId="ae1f1aca-c059-461d-a85c-514e622ac559" providerId="ADAL" clId="{297D739F-8C53-4FA9-BFD8-5C3ADD74D7F4}" dt="2021-01-22T09:14:11.224" v="139" actId="14100"/>
          <ac:picMkLst>
            <pc:docMk/>
            <pc:sldMasterMk cId="612652684" sldId="2147483648"/>
            <ac:picMk id="8" creationId="{EB45A14C-FCD3-4622-AFDD-DFD85CC6BB8F}"/>
          </ac:picMkLst>
        </pc:picChg>
      </pc:sldMasterChg>
    </pc:docChg>
  </pc:docChgLst>
  <pc:docChgLst>
    <pc:chgData name="Chris Chow" userId="ae1f1aca-c059-461d-a85c-514e622ac559" providerId="ADAL" clId="{DED7F935-5539-49B8-B3B2-47B702FB099C}"/>
    <pc:docChg chg="undo redo custSel addSld delSld modSld">
      <pc:chgData name="Chris Chow" userId="ae1f1aca-c059-461d-a85c-514e622ac559" providerId="ADAL" clId="{DED7F935-5539-49B8-B3B2-47B702FB099C}" dt="2021-01-29T05:03:12.260" v="230" actId="20577"/>
      <pc:docMkLst>
        <pc:docMk/>
      </pc:docMkLst>
      <pc:sldChg chg="modSp">
        <pc:chgData name="Chris Chow" userId="ae1f1aca-c059-461d-a85c-514e622ac559" providerId="ADAL" clId="{DED7F935-5539-49B8-B3B2-47B702FB099C}" dt="2021-01-29T05:03:12.260" v="230" actId="20577"/>
        <pc:sldMkLst>
          <pc:docMk/>
          <pc:sldMk cId="1841498991" sldId="276"/>
        </pc:sldMkLst>
        <pc:spChg chg="mod">
          <ac:chgData name="Chris Chow" userId="ae1f1aca-c059-461d-a85c-514e622ac559" providerId="ADAL" clId="{DED7F935-5539-49B8-B3B2-47B702FB099C}" dt="2021-01-29T05:03:12.260" v="230" actId="20577"/>
          <ac:spMkLst>
            <pc:docMk/>
            <pc:sldMk cId="1841498991" sldId="276"/>
            <ac:spMk id="6" creationId="{1CBE7D0E-48C5-472E-9249-705CFDC4A19C}"/>
          </ac:spMkLst>
        </pc:spChg>
      </pc:sldChg>
      <pc:sldChg chg="modSp">
        <pc:chgData name="Chris Chow" userId="ae1f1aca-c059-461d-a85c-514e622ac559" providerId="ADAL" clId="{DED7F935-5539-49B8-B3B2-47B702FB099C}" dt="2021-01-26T10:39:20.303" v="6" actId="6549"/>
        <pc:sldMkLst>
          <pc:docMk/>
          <pc:sldMk cId="3379457798" sldId="368"/>
        </pc:sldMkLst>
        <pc:spChg chg="mod">
          <ac:chgData name="Chris Chow" userId="ae1f1aca-c059-461d-a85c-514e622ac559" providerId="ADAL" clId="{DED7F935-5539-49B8-B3B2-47B702FB099C}" dt="2021-01-26T10:39:20.073" v="5" actId="14100"/>
          <ac:spMkLst>
            <pc:docMk/>
            <pc:sldMk cId="3379457798" sldId="368"/>
            <ac:spMk id="28" creationId="{15E1455D-534D-422A-A5B4-56B3B9DA6DEA}"/>
          </ac:spMkLst>
        </pc:spChg>
        <pc:spChg chg="mod">
          <ac:chgData name="Chris Chow" userId="ae1f1aca-c059-461d-a85c-514e622ac559" providerId="ADAL" clId="{DED7F935-5539-49B8-B3B2-47B702FB099C}" dt="2021-01-26T10:39:20.073" v="5" actId="14100"/>
          <ac:spMkLst>
            <pc:docMk/>
            <pc:sldMk cId="3379457798" sldId="368"/>
            <ac:spMk id="32" creationId="{3AC75A3E-B68D-4A07-9890-E8678A9F8212}"/>
          </ac:spMkLst>
        </pc:spChg>
        <pc:spChg chg="mod">
          <ac:chgData name="Chris Chow" userId="ae1f1aca-c059-461d-a85c-514e622ac559" providerId="ADAL" clId="{DED7F935-5539-49B8-B3B2-47B702FB099C}" dt="2021-01-26T10:39:20.073" v="5" actId="14100"/>
          <ac:spMkLst>
            <pc:docMk/>
            <pc:sldMk cId="3379457798" sldId="368"/>
            <ac:spMk id="33" creationId="{1EDC3371-1756-415F-96A4-CE1402C4A303}"/>
          </ac:spMkLst>
        </pc:spChg>
        <pc:spChg chg="mod">
          <ac:chgData name="Chris Chow" userId="ae1f1aca-c059-461d-a85c-514e622ac559" providerId="ADAL" clId="{DED7F935-5539-49B8-B3B2-47B702FB099C}" dt="2021-01-26T10:39:20.073" v="5" actId="14100"/>
          <ac:spMkLst>
            <pc:docMk/>
            <pc:sldMk cId="3379457798" sldId="368"/>
            <ac:spMk id="34" creationId="{8192330B-9C43-4683-8DC3-883E98E87977}"/>
          </ac:spMkLst>
        </pc:spChg>
        <pc:spChg chg="mod">
          <ac:chgData name="Chris Chow" userId="ae1f1aca-c059-461d-a85c-514e622ac559" providerId="ADAL" clId="{DED7F935-5539-49B8-B3B2-47B702FB099C}" dt="2021-01-26T10:39:20.073" v="5" actId="14100"/>
          <ac:spMkLst>
            <pc:docMk/>
            <pc:sldMk cId="3379457798" sldId="368"/>
            <ac:spMk id="35" creationId="{A7B281E5-C13C-496E-A629-AB52138CD98C}"/>
          </ac:spMkLst>
        </pc:spChg>
        <pc:spChg chg="mod">
          <ac:chgData name="Chris Chow" userId="ae1f1aca-c059-461d-a85c-514e622ac559" providerId="ADAL" clId="{DED7F935-5539-49B8-B3B2-47B702FB099C}" dt="2021-01-26T10:39:20.073" v="5" actId="14100"/>
          <ac:spMkLst>
            <pc:docMk/>
            <pc:sldMk cId="3379457798" sldId="368"/>
            <ac:spMk id="36" creationId="{66621BCD-571E-4A49-9F26-7C606AE92A11}"/>
          </ac:spMkLst>
        </pc:spChg>
        <pc:spChg chg="mod">
          <ac:chgData name="Chris Chow" userId="ae1f1aca-c059-461d-a85c-514e622ac559" providerId="ADAL" clId="{DED7F935-5539-49B8-B3B2-47B702FB099C}" dt="2021-01-26T10:39:20.303" v="6" actId="6549"/>
          <ac:spMkLst>
            <pc:docMk/>
            <pc:sldMk cId="3379457798" sldId="368"/>
            <ac:spMk id="37" creationId="{F4EA8ED4-6F1F-4B6D-A413-A6BE2A16F95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B0724-6749-48D8-B1AF-191D56BD6EEA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58922-D77C-4D5F-88E2-2F7984C6BD9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75668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911B4-AA28-4F1B-9EF7-2DDAEE39F0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863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911B4-AA28-4F1B-9EF7-2DDAEE39F0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20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658922-D77C-4D5F-88E2-2F7984C6BD94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10237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CEAED9-CE3E-457C-9379-941ED9B7C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BA2CBDF-DDEA-4AC1-A5D4-F26EECE12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E7D06E2-AADC-4D0E-B2C0-689DDB976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A573DE-2677-4949-BF1B-BD91DB5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7155B4-D503-4BBB-AE4C-B2FFAAD57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285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B743BA-2FC2-4AB1-ACBB-C34C38AD7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F7FA8AF-2598-4C1D-8EEF-DFDAC383E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F0AC3A2-5967-406D-8A81-DA41292ED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11EE3B6-4592-4DEE-892A-546A56CD1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A4D29BA-E0F0-4135-8BDA-7112667B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0327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A8F86CE-0501-4E9B-AD1E-D5A29D6701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A963FBA-7BB2-4CE8-B6D6-DF3236DA1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7F274A4-67E1-4BCF-A956-54F6D40A5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C777CDC-4FE0-4436-BFE3-E7FCDE0C8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622059A-F37A-4B43-BE65-4FF9FD7C1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54975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Jack_Layout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897997" y="2124041"/>
            <a:ext cx="5198003" cy="3442867"/>
          </a:xfr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Bef>
                <a:spcPts val="400"/>
              </a:spcBef>
              <a:buFontTx/>
              <a:buNone/>
              <a:defRPr sz="2667" b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  <a:lvl2pPr marL="609570" indent="0">
              <a:buFontTx/>
              <a:buNone/>
              <a:defRPr sz="2667">
                <a:solidFill>
                  <a:schemeClr val="bg1"/>
                </a:solidFill>
                <a:latin typeface="Franklin Gothic Book" panose="020B0503020102020204" pitchFamily="34" charset="0"/>
              </a:defRPr>
            </a:lvl2pPr>
            <a:lvl3pPr marL="1219140" indent="0">
              <a:buFontTx/>
              <a:buNone/>
              <a:defRPr sz="2400">
                <a:solidFill>
                  <a:schemeClr val="bg1"/>
                </a:solidFill>
                <a:latin typeface="Franklin Gothic Book" panose="020B0503020102020204" pitchFamily="34" charset="0"/>
              </a:defRPr>
            </a:lvl3pPr>
            <a:lvl4pPr marL="1828709" indent="0">
              <a:buFontTx/>
              <a:buNone/>
              <a:defRPr sz="2133">
                <a:solidFill>
                  <a:schemeClr val="bg1"/>
                </a:solidFill>
                <a:latin typeface="Franklin Gothic Book" panose="020B0503020102020204" pitchFamily="34" charset="0"/>
              </a:defRPr>
            </a:lvl4pPr>
            <a:lvl5pPr marL="2438278" indent="0">
              <a:buFontTx/>
              <a:buNone/>
              <a:defRPr sz="2133">
                <a:solidFill>
                  <a:schemeClr val="bg1"/>
                </a:solidFill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6959601" y="1373"/>
            <a:ext cx="5232401" cy="6856627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5611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52E358-BA96-4F28-95D3-7BCF384C3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4B51D4-B107-42E8-A86B-758E12119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BAEC9FD-15AC-4CD8-9DB8-021CECB19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191795E-7E74-427E-AE38-A773737F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C37711B-6D35-475B-9C33-33E5A7DD0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611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EDD631-4BB5-4C27-8A44-7DFBE81CD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17D9DF3-E06C-4559-955C-4B8622042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2AFE521-539D-4BF4-8085-BF03D78F6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80B50D5-6350-4390-AD99-2F8429AA3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78A5EA2-4660-407A-9F2F-5E991E05B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2978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06AFEA-F6F8-415B-8D04-BBF72C709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073848C-F459-412D-B695-C2714CC517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7EBEFF9-05EC-47AD-B3E8-65F412A96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352D9D4-A430-4912-86AB-BD3ADA1D5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EB53FCE-D1D0-40AF-AF21-6125D1605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794F588-B3BC-4D90-9509-3946B9306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34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5A05F3-62CA-4A98-9118-4D93565AA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55BE422-BDB6-45B3-9EBD-89017CB09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C66F220-82CA-44CD-BB9F-7458AD115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A33AC3D-1228-48BB-A2BC-0836DC1CA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06E6767-7780-466E-BA5C-27F0BE0793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4FCDEEF-D74B-4B70-93FD-18AE4E373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3CF6E1B-B556-45AF-BC35-8F3187039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38100E3-7FAC-4810-ABA5-0F3F06FC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4035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86E531-90D8-45ED-8C9D-DC3829F87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0879577-3C72-42C1-B284-5E6FB4C77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26B7095-8564-4877-A0E8-0542C6507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4DCD944-2982-4DE6-9DFD-CB5084C45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72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6D817B4-AADF-4FC9-8775-C716EEF18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95E5E95-D5A8-4F0B-A37C-2CC565179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9692410-C938-4B4F-A5D1-82FF7B4C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859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C2D0C9-E82E-4E03-8A5E-4D7BA0886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85CDE8-EAB6-4083-A152-BB47C2A5C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2DC3658-6443-45EB-A425-B84B54CD3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802C374-A438-4692-ACA2-5A6828BDF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2019228-693F-4677-8176-2B57CA478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5898210-8849-4D95-808C-B1E8E1D90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8780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A57F8C-5506-494F-9D4B-498308DED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4535555-7620-4D51-8D3C-08395D5DD1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3D3A943-2F28-4452-AEFA-814CA340E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3AF5F90-C7DA-46D8-ABA6-90D31032E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705AFF0-9C1E-48C3-8845-1E710245D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543AD76-24F0-4BF7-A3A2-F8BF6D105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587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D897D18-8D84-4602-AD56-979F1572A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2EC0C39-59CF-42FE-BD27-4C0A8F35F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D78C83A-4EBA-427F-BB39-E120B07F3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3A3AC6-0206-4A2C-9791-5B39CFD34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EBBA0C6-1CC9-4D4A-A9D9-41FD5103A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EB45A14C-FCD3-4622-AFDD-DFD85CC6BB8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7263" y="0"/>
            <a:ext cx="1944737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65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11" Type="http://schemas.microsoft.com/office/2007/relationships/hdphoto" Target="../media/hdphoto4.wdp"/><Relationship Id="rId5" Type="http://schemas.openxmlformats.org/officeDocument/2006/relationships/image" Target="../media/image6.png"/><Relationship Id="rId10" Type="http://schemas.openxmlformats.org/officeDocument/2006/relationships/image" Target="../media/image9.png"/><Relationship Id="rId4" Type="http://schemas.microsoft.com/office/2007/relationships/hdphoto" Target="../media/hdphoto1.wdp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>
            <a:extLst>
              <a:ext uri="{FF2B5EF4-FFF2-40B4-BE49-F238E27FC236}">
                <a16:creationId xmlns:a16="http://schemas.microsoft.com/office/drawing/2014/main" id="{1CBE7D0E-48C5-472E-9249-705CFDC4A19C}"/>
              </a:ext>
            </a:extLst>
          </p:cNvPr>
          <p:cNvSpPr txBox="1"/>
          <p:nvPr/>
        </p:nvSpPr>
        <p:spPr>
          <a:xfrm>
            <a:off x="6109233" y="2054110"/>
            <a:ext cx="5972526" cy="1293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zh-TW" altLang="en-US" sz="1600" kern="1200" dirty="0">
                <a:solidFill>
                  <a:srgbClr val="9F8D7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「因為我餓了</a:t>
            </a:r>
            <a:r>
              <a:rPr lang="zh-TW" altLang="en-US" sz="1600" dirty="0">
                <a:solidFill>
                  <a:srgbClr val="9F8D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，你們給我</a:t>
            </a:r>
            <a:r>
              <a:rPr lang="zh-HK" altLang="en-US" sz="1600" dirty="0">
                <a:solidFill>
                  <a:srgbClr val="9F8D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吃</a:t>
            </a:r>
            <a:r>
              <a:rPr lang="zh-TW" altLang="en-US" sz="1600" dirty="0">
                <a:solidFill>
                  <a:srgbClr val="9F8D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；渴了，你們給我喝；</a:t>
            </a:r>
            <a:endParaRPr lang="en-US" altLang="zh-TW" sz="1600" dirty="0">
              <a:solidFill>
                <a:srgbClr val="9F8D7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zh-TW" altLang="en-US" sz="1600" dirty="0">
                <a:solidFill>
                  <a:srgbClr val="9F8D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我流浪在外，你們留我住；我赤身露體，你們給我穿；</a:t>
            </a:r>
            <a:endParaRPr lang="en-US" altLang="zh-TW" sz="1600" dirty="0">
              <a:solidFill>
                <a:srgbClr val="9F8D7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zh-TW" altLang="en-US" sz="1600" dirty="0">
                <a:solidFill>
                  <a:srgbClr val="9F8D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我病了，你們看顧我；我在監獄裡，你們來看我。」</a:t>
            </a:r>
            <a:endParaRPr lang="en-US" altLang="zh-TW" sz="1600" dirty="0">
              <a:solidFill>
                <a:srgbClr val="9F8D7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zh-TW" altLang="en-US" sz="1600" dirty="0">
                <a:solidFill>
                  <a:srgbClr val="9F8D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馬太福音廿五 </a:t>
            </a:r>
            <a:r>
              <a:rPr lang="en-US" altLang="zh-TW" sz="1600" dirty="0">
                <a:solidFill>
                  <a:srgbClr val="9F8D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35-36</a:t>
            </a:r>
            <a:endParaRPr lang="zh-TW" sz="1600" b="1" dirty="0">
              <a:solidFill>
                <a:srgbClr val="9F8D79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B8AA5E7-FB05-4D80-AF7B-5D447F933C84}"/>
              </a:ext>
            </a:extLst>
          </p:cNvPr>
          <p:cNvSpPr/>
          <p:nvPr/>
        </p:nvSpPr>
        <p:spPr>
          <a:xfrm>
            <a:off x="5826394" y="3770162"/>
            <a:ext cx="64116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170"/>
            <a:r>
              <a:rPr lang="zh-TW" altLang="en-US" sz="2800" b="1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Gill Sans Light" charset="0"/>
              </a:rPr>
              <a:t>每日一項挑戰，每晚同心守望</a:t>
            </a:r>
            <a:endParaRPr lang="en-HK" altLang="zh-TW" sz="2800" b="1" dirty="0">
              <a:solidFill>
                <a:srgbClr val="695355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Gill Sans Light" charset="0"/>
            </a:endParaRPr>
          </a:p>
          <a:p>
            <a:pPr algn="ctr" defTabSz="1219170"/>
            <a:r>
              <a:rPr lang="zh-TW" altLang="en-US" sz="2800" b="1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Gill Sans Light" charset="0"/>
              </a:rPr>
              <a:t>以反思及禱告與飢餓的人同行</a:t>
            </a:r>
            <a:endParaRPr lang="en-US" altLang="zh-HK" sz="2800" b="1" dirty="0">
              <a:solidFill>
                <a:srgbClr val="695355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Gill Sans Light" charset="0"/>
            </a:endParaRPr>
          </a:p>
        </p:txBody>
      </p:sp>
      <p:pic>
        <p:nvPicPr>
          <p:cNvPr id="4" name="圖片 3" descr="一張含有 個人, 杯子, 飲料, 食物 的圖片&#10;&#10;自動產生的描述">
            <a:extLst>
              <a:ext uri="{FF2B5EF4-FFF2-40B4-BE49-F238E27FC236}">
                <a16:creationId xmlns:a16="http://schemas.microsoft.com/office/drawing/2014/main" id="{456C9B07-655E-4D3E-953F-CD56D6A4F0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69"/>
          <a:stretch/>
        </p:blipFill>
        <p:spPr>
          <a:xfrm>
            <a:off x="-7430" y="0"/>
            <a:ext cx="5927346" cy="6858000"/>
          </a:xfrm>
          <a:prstGeom prst="rect">
            <a:avLst/>
          </a:prstGeom>
        </p:spPr>
      </p:pic>
      <p:pic>
        <p:nvPicPr>
          <p:cNvPr id="18" name="圖片 17" descr="一張含有 文字, 美工圖案 的圖片&#10;&#10;自動產生的描述">
            <a:extLst>
              <a:ext uri="{FF2B5EF4-FFF2-40B4-BE49-F238E27FC236}">
                <a16:creationId xmlns:a16="http://schemas.microsoft.com/office/drawing/2014/main" id="{66F6C06D-5DB6-47AA-8BB4-B6F824BD81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436" y="596025"/>
            <a:ext cx="5532120" cy="1313879"/>
          </a:xfrm>
          <a:prstGeom prst="rect">
            <a:avLst/>
          </a:prstGeom>
        </p:spPr>
      </p:pic>
      <p:grpSp>
        <p:nvGrpSpPr>
          <p:cNvPr id="56" name="群組 55">
            <a:extLst>
              <a:ext uri="{FF2B5EF4-FFF2-40B4-BE49-F238E27FC236}">
                <a16:creationId xmlns:a16="http://schemas.microsoft.com/office/drawing/2014/main" id="{7A79E4E5-9CE1-4963-84DA-1AA569A3623E}"/>
              </a:ext>
            </a:extLst>
          </p:cNvPr>
          <p:cNvGrpSpPr/>
          <p:nvPr/>
        </p:nvGrpSpPr>
        <p:grpSpPr>
          <a:xfrm>
            <a:off x="6055360" y="4858301"/>
            <a:ext cx="6206674" cy="805920"/>
            <a:chOff x="6041289" y="5519679"/>
            <a:chExt cx="6206674" cy="805920"/>
          </a:xfrm>
        </p:grpSpPr>
        <p:sp>
          <p:nvSpPr>
            <p:cNvPr id="33" name="Rectangle: Rounded Corners 14">
              <a:extLst>
                <a:ext uri="{FF2B5EF4-FFF2-40B4-BE49-F238E27FC236}">
                  <a16:creationId xmlns:a16="http://schemas.microsoft.com/office/drawing/2014/main" id="{CD57D259-5557-469F-9696-04E959989B6A}"/>
                </a:ext>
              </a:extLst>
            </p:cNvPr>
            <p:cNvSpPr/>
            <p:nvPr/>
          </p:nvSpPr>
          <p:spPr>
            <a:xfrm rot="19902430">
              <a:off x="6139803" y="5519679"/>
              <a:ext cx="997103" cy="43968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19140">
                <a:defRPr/>
              </a:pPr>
              <a:r>
                <a:rPr lang="zh-TW" altLang="en-US" sz="1400" dirty="0">
                  <a:solidFill>
                    <a:srgbClr val="842E13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清淡晚餐</a:t>
              </a:r>
              <a:endParaRPr lang="zh-HK" altLang="zh-HK" sz="14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4" name="Rectangle: Rounded Corners 14">
              <a:extLst>
                <a:ext uri="{FF2B5EF4-FFF2-40B4-BE49-F238E27FC236}">
                  <a16:creationId xmlns:a16="http://schemas.microsoft.com/office/drawing/2014/main" id="{CEC57C25-36D1-4058-A415-65F5155D8DBE}"/>
                </a:ext>
              </a:extLst>
            </p:cNvPr>
            <p:cNvSpPr/>
            <p:nvPr/>
          </p:nvSpPr>
          <p:spPr>
            <a:xfrm rot="19902430">
              <a:off x="7012890" y="5530787"/>
              <a:ext cx="997103" cy="41746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19140">
                <a:defRPr/>
              </a:pPr>
              <a:r>
                <a:rPr lang="zh-TW" altLang="en-US" sz="1400" dirty="0">
                  <a:solidFill>
                    <a:srgbClr val="842E13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飲水度日</a:t>
              </a:r>
              <a:endParaRPr lang="zh-HK" altLang="zh-HK" sz="14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5" name="Rectangle: Rounded Corners 14">
              <a:extLst>
                <a:ext uri="{FF2B5EF4-FFF2-40B4-BE49-F238E27FC236}">
                  <a16:creationId xmlns:a16="http://schemas.microsoft.com/office/drawing/2014/main" id="{CB049A5E-A280-4FF6-9385-2DE81B7F165D}"/>
                </a:ext>
              </a:extLst>
            </p:cNvPr>
            <p:cNvSpPr/>
            <p:nvPr/>
          </p:nvSpPr>
          <p:spPr>
            <a:xfrm rot="19902430">
              <a:off x="7842117" y="5530787"/>
              <a:ext cx="997103" cy="41746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19140">
                <a:defRPr/>
              </a:pPr>
              <a:r>
                <a:rPr lang="zh-TW" altLang="en-US" sz="1400" dirty="0">
                  <a:solidFill>
                    <a:srgbClr val="842E13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席地而睡</a:t>
              </a:r>
              <a:endParaRPr lang="zh-HK" altLang="zh-HK" sz="14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6" name="Rectangle: Rounded Corners 14">
              <a:extLst>
                <a:ext uri="{FF2B5EF4-FFF2-40B4-BE49-F238E27FC236}">
                  <a16:creationId xmlns:a16="http://schemas.microsoft.com/office/drawing/2014/main" id="{642FDB7D-FB6C-4FA2-A814-09C3F43C8607}"/>
                </a:ext>
              </a:extLst>
            </p:cNvPr>
            <p:cNvSpPr/>
            <p:nvPr/>
          </p:nvSpPr>
          <p:spPr>
            <a:xfrm rot="19902430">
              <a:off x="8675514" y="5530787"/>
              <a:ext cx="997103" cy="41746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19140">
                <a:defRPr/>
              </a:pPr>
              <a:r>
                <a:rPr lang="zh-TW" altLang="en-US" sz="1400" dirty="0">
                  <a:solidFill>
                    <a:srgbClr val="842E13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重穿舊衣</a:t>
              </a:r>
              <a:endParaRPr lang="zh-HK" altLang="zh-HK" sz="14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7" name="Rectangle: Rounded Corners 14">
              <a:extLst>
                <a:ext uri="{FF2B5EF4-FFF2-40B4-BE49-F238E27FC236}">
                  <a16:creationId xmlns:a16="http://schemas.microsoft.com/office/drawing/2014/main" id="{D7CE10DD-D51C-477B-A2DB-007BC2A96156}"/>
                </a:ext>
              </a:extLst>
            </p:cNvPr>
            <p:cNvSpPr/>
            <p:nvPr/>
          </p:nvSpPr>
          <p:spPr>
            <a:xfrm rot="19902430">
              <a:off x="9539086" y="5530787"/>
              <a:ext cx="1000843" cy="41746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19140">
                <a:defRPr/>
              </a:pPr>
              <a:r>
                <a:rPr lang="en-US" altLang="zh-TW" sz="1400" dirty="0">
                  <a:solidFill>
                    <a:srgbClr val="842E13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zh-TW" altLang="en-US" sz="1400" dirty="0">
                  <a:solidFill>
                    <a:srgbClr val="842E13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關懷孤苦</a:t>
              </a:r>
              <a:endParaRPr lang="zh-HK" altLang="zh-HK" sz="14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" name="Rectangle: Rounded Corners 14">
              <a:extLst>
                <a:ext uri="{FF2B5EF4-FFF2-40B4-BE49-F238E27FC236}">
                  <a16:creationId xmlns:a16="http://schemas.microsoft.com/office/drawing/2014/main" id="{DA4C7151-0FEF-4CDD-841D-7B5C79FFD3C6}"/>
                </a:ext>
              </a:extLst>
            </p:cNvPr>
            <p:cNvSpPr/>
            <p:nvPr/>
          </p:nvSpPr>
          <p:spPr>
            <a:xfrm rot="19902430">
              <a:off x="10381134" y="5530787"/>
              <a:ext cx="1000843" cy="41746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19140">
                <a:defRPr/>
              </a:pPr>
              <a:r>
                <a:rPr lang="en-US" altLang="zh-HK" sz="1400" dirty="0">
                  <a:solidFill>
                    <a:srgbClr val="842E13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zh-TW" altLang="en-US" sz="1400" dirty="0">
                  <a:solidFill>
                    <a:srgbClr val="842E13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行區祈禱</a:t>
              </a:r>
              <a:endParaRPr lang="zh-HK" altLang="zh-HK" sz="14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9" name="Rectangle: Rounded Corners 14">
              <a:extLst>
                <a:ext uri="{FF2B5EF4-FFF2-40B4-BE49-F238E27FC236}">
                  <a16:creationId xmlns:a16="http://schemas.microsoft.com/office/drawing/2014/main" id="{45D255DA-98D6-4A0D-8BDD-63E568E30FE8}"/>
                </a:ext>
              </a:extLst>
            </p:cNvPr>
            <p:cNvSpPr/>
            <p:nvPr/>
          </p:nvSpPr>
          <p:spPr>
            <a:xfrm rot="19902430">
              <a:off x="11247120" y="5530787"/>
              <a:ext cx="1000843" cy="41746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19140">
                <a:defRPr/>
              </a:pPr>
              <a:r>
                <a:rPr lang="en-US" altLang="zh-TW" sz="1400" dirty="0">
                  <a:solidFill>
                    <a:srgbClr val="842E13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zh-TW" altLang="en-US" sz="1400" dirty="0">
                  <a:solidFill>
                    <a:srgbClr val="842E13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相聚分享</a:t>
              </a:r>
              <a:endParaRPr lang="zh-HK" altLang="zh-HK" sz="1400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pSp>
          <p:nvGrpSpPr>
            <p:cNvPr id="47" name="群組 46">
              <a:extLst>
                <a:ext uri="{FF2B5EF4-FFF2-40B4-BE49-F238E27FC236}">
                  <a16:creationId xmlns:a16="http://schemas.microsoft.com/office/drawing/2014/main" id="{AADD90EA-244D-42AF-8F8A-FF69E03B6572}"/>
                </a:ext>
              </a:extLst>
            </p:cNvPr>
            <p:cNvGrpSpPr/>
            <p:nvPr/>
          </p:nvGrpSpPr>
          <p:grpSpPr>
            <a:xfrm>
              <a:off x="6096000" y="5972140"/>
              <a:ext cx="5474099" cy="353459"/>
              <a:chOff x="6096000" y="5972140"/>
              <a:chExt cx="5474099" cy="353459"/>
            </a:xfrm>
          </p:grpSpPr>
          <p:sp>
            <p:nvSpPr>
              <p:cNvPr id="40" name="橢圓 39">
                <a:extLst>
                  <a:ext uri="{FF2B5EF4-FFF2-40B4-BE49-F238E27FC236}">
                    <a16:creationId xmlns:a16="http://schemas.microsoft.com/office/drawing/2014/main" id="{BE4A3FE4-8DDC-4A48-92B1-73C3F7CCDF7D}"/>
                  </a:ext>
                </a:extLst>
              </p:cNvPr>
              <p:cNvSpPr/>
              <p:nvPr/>
            </p:nvSpPr>
            <p:spPr>
              <a:xfrm>
                <a:off x="6096000" y="5972140"/>
                <a:ext cx="353459" cy="353459"/>
              </a:xfrm>
              <a:prstGeom prst="ellipse">
                <a:avLst/>
              </a:prstGeom>
              <a:solidFill>
                <a:srgbClr val="69535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HK"/>
              </a:p>
            </p:txBody>
          </p:sp>
          <p:sp>
            <p:nvSpPr>
              <p:cNvPr id="41" name="橢圓 40">
                <a:extLst>
                  <a:ext uri="{FF2B5EF4-FFF2-40B4-BE49-F238E27FC236}">
                    <a16:creationId xmlns:a16="http://schemas.microsoft.com/office/drawing/2014/main" id="{335CA630-50E6-47D4-B74F-3E491F40D031}"/>
                  </a:ext>
                </a:extLst>
              </p:cNvPr>
              <p:cNvSpPr/>
              <p:nvPr/>
            </p:nvSpPr>
            <p:spPr>
              <a:xfrm>
                <a:off x="6949440" y="5972140"/>
                <a:ext cx="353459" cy="353459"/>
              </a:xfrm>
              <a:prstGeom prst="ellipse">
                <a:avLst/>
              </a:prstGeom>
              <a:solidFill>
                <a:srgbClr val="69535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HK"/>
              </a:p>
            </p:txBody>
          </p:sp>
          <p:sp>
            <p:nvSpPr>
              <p:cNvPr id="42" name="橢圓 41">
                <a:extLst>
                  <a:ext uri="{FF2B5EF4-FFF2-40B4-BE49-F238E27FC236}">
                    <a16:creationId xmlns:a16="http://schemas.microsoft.com/office/drawing/2014/main" id="{7C6BD79E-0873-4B1D-AD27-0E80DA728BB8}"/>
                  </a:ext>
                </a:extLst>
              </p:cNvPr>
              <p:cNvSpPr/>
              <p:nvPr/>
            </p:nvSpPr>
            <p:spPr>
              <a:xfrm>
                <a:off x="7802880" y="5972140"/>
                <a:ext cx="353459" cy="353459"/>
              </a:xfrm>
              <a:prstGeom prst="ellipse">
                <a:avLst/>
              </a:prstGeom>
              <a:solidFill>
                <a:srgbClr val="69535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HK"/>
              </a:p>
            </p:txBody>
          </p:sp>
          <p:sp>
            <p:nvSpPr>
              <p:cNvPr id="43" name="橢圓 42">
                <a:extLst>
                  <a:ext uri="{FF2B5EF4-FFF2-40B4-BE49-F238E27FC236}">
                    <a16:creationId xmlns:a16="http://schemas.microsoft.com/office/drawing/2014/main" id="{D50656B8-67C7-4073-9FE5-8BE61C78E3F0}"/>
                  </a:ext>
                </a:extLst>
              </p:cNvPr>
              <p:cNvSpPr/>
              <p:nvPr/>
            </p:nvSpPr>
            <p:spPr>
              <a:xfrm>
                <a:off x="8656320" y="5972140"/>
                <a:ext cx="353459" cy="353459"/>
              </a:xfrm>
              <a:prstGeom prst="ellipse">
                <a:avLst/>
              </a:prstGeom>
              <a:solidFill>
                <a:srgbClr val="69535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HK"/>
              </a:p>
            </p:txBody>
          </p:sp>
          <p:sp>
            <p:nvSpPr>
              <p:cNvPr id="44" name="橢圓 43">
                <a:extLst>
                  <a:ext uri="{FF2B5EF4-FFF2-40B4-BE49-F238E27FC236}">
                    <a16:creationId xmlns:a16="http://schemas.microsoft.com/office/drawing/2014/main" id="{867E0C8D-D125-4F9B-8812-F119F42E8875}"/>
                  </a:ext>
                </a:extLst>
              </p:cNvPr>
              <p:cNvSpPr/>
              <p:nvPr/>
            </p:nvSpPr>
            <p:spPr>
              <a:xfrm>
                <a:off x="9509760" y="5972140"/>
                <a:ext cx="353459" cy="353459"/>
              </a:xfrm>
              <a:prstGeom prst="ellipse">
                <a:avLst/>
              </a:prstGeom>
              <a:solidFill>
                <a:srgbClr val="69535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HK"/>
              </a:p>
            </p:txBody>
          </p:sp>
          <p:sp>
            <p:nvSpPr>
              <p:cNvPr id="45" name="橢圓 44">
                <a:extLst>
                  <a:ext uri="{FF2B5EF4-FFF2-40B4-BE49-F238E27FC236}">
                    <a16:creationId xmlns:a16="http://schemas.microsoft.com/office/drawing/2014/main" id="{94072563-9524-4E96-AD99-F512A7AD4DD6}"/>
                  </a:ext>
                </a:extLst>
              </p:cNvPr>
              <p:cNvSpPr/>
              <p:nvPr/>
            </p:nvSpPr>
            <p:spPr>
              <a:xfrm>
                <a:off x="10363200" y="5972140"/>
                <a:ext cx="353459" cy="353459"/>
              </a:xfrm>
              <a:prstGeom prst="ellipse">
                <a:avLst/>
              </a:prstGeom>
              <a:solidFill>
                <a:srgbClr val="69535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HK"/>
              </a:p>
            </p:txBody>
          </p:sp>
          <p:sp>
            <p:nvSpPr>
              <p:cNvPr id="46" name="橢圓 45">
                <a:extLst>
                  <a:ext uri="{FF2B5EF4-FFF2-40B4-BE49-F238E27FC236}">
                    <a16:creationId xmlns:a16="http://schemas.microsoft.com/office/drawing/2014/main" id="{60745522-7ED8-42F1-80D7-20D76310F4AD}"/>
                  </a:ext>
                </a:extLst>
              </p:cNvPr>
              <p:cNvSpPr/>
              <p:nvPr/>
            </p:nvSpPr>
            <p:spPr>
              <a:xfrm>
                <a:off x="11216640" y="5972140"/>
                <a:ext cx="353459" cy="353459"/>
              </a:xfrm>
              <a:prstGeom prst="ellipse">
                <a:avLst/>
              </a:prstGeom>
              <a:solidFill>
                <a:srgbClr val="69535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HK"/>
              </a:p>
            </p:txBody>
          </p:sp>
        </p:grpSp>
        <p:grpSp>
          <p:nvGrpSpPr>
            <p:cNvPr id="55" name="群組 54">
              <a:extLst>
                <a:ext uri="{FF2B5EF4-FFF2-40B4-BE49-F238E27FC236}">
                  <a16:creationId xmlns:a16="http://schemas.microsoft.com/office/drawing/2014/main" id="{C96EA8FE-92C3-4871-BA74-24CF48B2D72C}"/>
                </a:ext>
              </a:extLst>
            </p:cNvPr>
            <p:cNvGrpSpPr/>
            <p:nvPr/>
          </p:nvGrpSpPr>
          <p:grpSpPr>
            <a:xfrm>
              <a:off x="6041289" y="5996631"/>
              <a:ext cx="5665352" cy="307777"/>
              <a:chOff x="6041289" y="5996631"/>
              <a:chExt cx="5665352" cy="307777"/>
            </a:xfrm>
          </p:grpSpPr>
          <p:sp>
            <p:nvSpPr>
              <p:cNvPr id="48" name="文字方塊 47">
                <a:extLst>
                  <a:ext uri="{FF2B5EF4-FFF2-40B4-BE49-F238E27FC236}">
                    <a16:creationId xmlns:a16="http://schemas.microsoft.com/office/drawing/2014/main" id="{06CF4F96-A245-46DE-AC9E-3AA73C4E0D81}"/>
                  </a:ext>
                </a:extLst>
              </p:cNvPr>
              <p:cNvSpPr txBox="1"/>
              <p:nvPr/>
            </p:nvSpPr>
            <p:spPr>
              <a:xfrm>
                <a:off x="6041289" y="5996631"/>
                <a:ext cx="5725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HK" sz="1400" dirty="0">
                    <a:solidFill>
                      <a:schemeClr val="bg1"/>
                    </a:solidFill>
                  </a:rPr>
                  <a:t>MON</a:t>
                </a:r>
              </a:p>
            </p:txBody>
          </p:sp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B28FE2A1-7CD5-429A-A18C-7A9CAC1FD541}"/>
                  </a:ext>
                </a:extLst>
              </p:cNvPr>
              <p:cNvSpPr txBox="1"/>
              <p:nvPr/>
            </p:nvSpPr>
            <p:spPr>
              <a:xfrm>
                <a:off x="6930258" y="5996631"/>
                <a:ext cx="4764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HK" sz="1400" dirty="0">
                    <a:solidFill>
                      <a:schemeClr val="bg1"/>
                    </a:solidFill>
                  </a:rPr>
                  <a:t>TUE</a:t>
                </a:r>
              </a:p>
            </p:txBody>
          </p:sp>
          <p:sp>
            <p:nvSpPr>
              <p:cNvPr id="50" name="文字方塊 49">
                <a:extLst>
                  <a:ext uri="{FF2B5EF4-FFF2-40B4-BE49-F238E27FC236}">
                    <a16:creationId xmlns:a16="http://schemas.microsoft.com/office/drawing/2014/main" id="{C1E4EAE0-2B8A-4307-9554-23786478A9F2}"/>
                  </a:ext>
                </a:extLst>
              </p:cNvPr>
              <p:cNvSpPr txBox="1"/>
              <p:nvPr/>
            </p:nvSpPr>
            <p:spPr>
              <a:xfrm>
                <a:off x="7753187" y="5996631"/>
                <a:ext cx="5437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HK" sz="1400" dirty="0">
                    <a:solidFill>
                      <a:schemeClr val="bg1"/>
                    </a:solidFill>
                  </a:rPr>
                  <a:t>WED</a:t>
                </a:r>
              </a:p>
            </p:txBody>
          </p:sp>
          <p:sp>
            <p:nvSpPr>
              <p:cNvPr id="51" name="文字方塊 50">
                <a:extLst>
                  <a:ext uri="{FF2B5EF4-FFF2-40B4-BE49-F238E27FC236}">
                    <a16:creationId xmlns:a16="http://schemas.microsoft.com/office/drawing/2014/main" id="{7BCA523C-0FC1-44CB-A87E-DD6CE9D02CDF}"/>
                  </a:ext>
                </a:extLst>
              </p:cNvPr>
              <p:cNvSpPr txBox="1"/>
              <p:nvPr/>
            </p:nvSpPr>
            <p:spPr>
              <a:xfrm>
                <a:off x="8631772" y="5996631"/>
                <a:ext cx="5004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HK" sz="1400" dirty="0">
                    <a:solidFill>
                      <a:schemeClr val="bg1"/>
                    </a:solidFill>
                  </a:rPr>
                  <a:t>THU</a:t>
                </a:r>
              </a:p>
            </p:txBody>
          </p:sp>
          <p:sp>
            <p:nvSpPr>
              <p:cNvPr id="52" name="文字方塊 51">
                <a:extLst>
                  <a:ext uri="{FF2B5EF4-FFF2-40B4-BE49-F238E27FC236}">
                    <a16:creationId xmlns:a16="http://schemas.microsoft.com/office/drawing/2014/main" id="{F09A5724-E932-401F-A1E8-FDCD7197F2C0}"/>
                  </a:ext>
                </a:extLst>
              </p:cNvPr>
              <p:cNvSpPr txBox="1"/>
              <p:nvPr/>
            </p:nvSpPr>
            <p:spPr>
              <a:xfrm>
                <a:off x="9500889" y="5996631"/>
                <a:ext cx="4090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HK" sz="1400" dirty="0">
                    <a:solidFill>
                      <a:schemeClr val="bg1"/>
                    </a:solidFill>
                  </a:rPr>
                  <a:t>FRI</a:t>
                </a:r>
              </a:p>
            </p:txBody>
          </p:sp>
          <p:sp>
            <p:nvSpPr>
              <p:cNvPr id="53" name="文字方塊 52">
                <a:extLst>
                  <a:ext uri="{FF2B5EF4-FFF2-40B4-BE49-F238E27FC236}">
                    <a16:creationId xmlns:a16="http://schemas.microsoft.com/office/drawing/2014/main" id="{15C0C9C7-6244-49A3-8F22-5654EC8307D0}"/>
                  </a:ext>
                </a:extLst>
              </p:cNvPr>
              <p:cNvSpPr txBox="1"/>
              <p:nvPr/>
            </p:nvSpPr>
            <p:spPr>
              <a:xfrm>
                <a:off x="10349864" y="5996631"/>
                <a:ext cx="5490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HK" sz="1400" dirty="0">
                    <a:solidFill>
                      <a:schemeClr val="bg1"/>
                    </a:solidFill>
                  </a:rPr>
                  <a:t>SAT</a:t>
                </a:r>
              </a:p>
            </p:txBody>
          </p:sp>
          <p:sp>
            <p:nvSpPr>
              <p:cNvPr id="54" name="文字方塊 53">
                <a:extLst>
                  <a:ext uri="{FF2B5EF4-FFF2-40B4-BE49-F238E27FC236}">
                    <a16:creationId xmlns:a16="http://schemas.microsoft.com/office/drawing/2014/main" id="{CC316D84-5C36-43AA-A023-DB66D402A399}"/>
                  </a:ext>
                </a:extLst>
              </p:cNvPr>
              <p:cNvSpPr txBox="1"/>
              <p:nvPr/>
            </p:nvSpPr>
            <p:spPr>
              <a:xfrm>
                <a:off x="11209389" y="5996631"/>
                <a:ext cx="497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HK" sz="1400" dirty="0">
                    <a:solidFill>
                      <a:schemeClr val="bg1"/>
                    </a:solidFill>
                  </a:rPr>
                  <a:t>SUN</a:t>
                </a:r>
              </a:p>
            </p:txBody>
          </p:sp>
        </p:grpSp>
      </p:grpSp>
      <p:pic>
        <p:nvPicPr>
          <p:cNvPr id="57" name="圖片 56">
            <a:extLst>
              <a:ext uri="{FF2B5EF4-FFF2-40B4-BE49-F238E27FC236}">
                <a16:creationId xmlns:a16="http://schemas.microsoft.com/office/drawing/2014/main" id="{37916BF9-3FB9-4B01-BD36-DACE00527B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7263" y="6065520"/>
            <a:ext cx="1944737" cy="79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49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32B7E1-A42B-4B43-A972-702FE17990BE}"/>
              </a:ext>
            </a:extLst>
          </p:cNvPr>
          <p:cNvSpPr txBox="1"/>
          <p:nvPr/>
        </p:nvSpPr>
        <p:spPr>
          <a:xfrm>
            <a:off x="233144" y="2452767"/>
            <a:ext cx="1210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HK" sz="2000" b="1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　　期</a:t>
            </a:r>
            <a:endParaRPr lang="zh-HK" altLang="en-US" sz="2000" dirty="0">
              <a:solidFill>
                <a:srgbClr val="69535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C6BF3E-CD3C-4688-BC0B-C852EDFC0FC3}"/>
              </a:ext>
            </a:extLst>
          </p:cNvPr>
          <p:cNvSpPr txBox="1"/>
          <p:nvPr/>
        </p:nvSpPr>
        <p:spPr>
          <a:xfrm>
            <a:off x="233144" y="3978229"/>
            <a:ext cx="1210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HK" sz="2000" b="1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形　　式</a:t>
            </a:r>
            <a:endParaRPr lang="zh-HK" altLang="en-US" sz="2000" dirty="0">
              <a:solidFill>
                <a:srgbClr val="69535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9A1754-2990-4613-B724-A7A59150A02E}"/>
              </a:ext>
            </a:extLst>
          </p:cNvPr>
          <p:cNvSpPr/>
          <p:nvPr/>
        </p:nvSpPr>
        <p:spPr>
          <a:xfrm>
            <a:off x="1842745" y="2452767"/>
            <a:ext cx="53142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HK" sz="2000" kern="100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大齋期／預苦期、受苦節期間或教會自訂日期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2CE3F9-762E-4561-9C54-C16133E3D4D9}"/>
              </a:ext>
            </a:extLst>
          </p:cNvPr>
          <p:cNvSpPr/>
          <p:nvPr/>
        </p:nvSpPr>
        <p:spPr>
          <a:xfrm>
            <a:off x="1842745" y="3978229"/>
            <a:ext cx="7260615" cy="2811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TW" altLang="en-US" sz="2000" kern="100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挑戰期間，參加者每天早上收到當日的挑戰內容，身心感受貧困孩子日常面對的困難。完成挑戰後，晚上在家觀看短片（約十分鐘），從聖經及神學角度反思世界貧窮，並以禱告守望世界上有需要的人</a:t>
            </a:r>
            <a:endParaRPr lang="en-US" altLang="zh-TW" sz="2000" kern="100" dirty="0">
              <a:solidFill>
                <a:srgbClr val="695355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TW" altLang="en-US" sz="2000" kern="100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教會牧者或組長作推動者，每天以手機轉發「六天挑戰資料」給參加者，並提醒每晚同心守望</a:t>
            </a:r>
          </a:p>
          <a:p>
            <a:pPr marL="342900" lvl="0" indent="-342900"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zh-TW" altLang="en-US" sz="2000" kern="100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第七天參加者於教會</a:t>
            </a:r>
            <a:r>
              <a:rPr lang="en-US" altLang="zh-TW" sz="2000" kern="100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2000" kern="100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小組</a:t>
            </a:r>
            <a:r>
              <a:rPr lang="en-US" altLang="zh-TW" sz="2000" kern="100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2000" kern="100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網上相聚、互相分享、同心守望，教會可邀約宣明會同工於六天體驗前</a:t>
            </a:r>
            <a:r>
              <a:rPr lang="en-US" altLang="zh-TW" sz="2000" kern="100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2000" kern="100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後分享信息或介紹活動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963676-02DF-4CC5-B9B4-82F10E68D40E}"/>
              </a:ext>
            </a:extLst>
          </p:cNvPr>
          <p:cNvSpPr txBox="1"/>
          <p:nvPr/>
        </p:nvSpPr>
        <p:spPr>
          <a:xfrm>
            <a:off x="233144" y="3202051"/>
            <a:ext cx="1210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</a:t>
            </a:r>
            <a:r>
              <a:rPr lang="zh-TW" altLang="zh-HK" sz="2000" b="1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</a:t>
            </a:r>
            <a:r>
              <a:rPr lang="zh-TW" altLang="en-US" sz="2000" b="1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象</a:t>
            </a:r>
            <a:endParaRPr lang="zh-HK" altLang="en-US" sz="2000" dirty="0">
              <a:solidFill>
                <a:srgbClr val="69535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BFB8832-2A33-4E0E-A8ED-35544DE28739}"/>
              </a:ext>
            </a:extLst>
          </p:cNvPr>
          <p:cNvSpPr/>
          <p:nvPr/>
        </p:nvSpPr>
        <p:spPr>
          <a:xfrm>
            <a:off x="1842745" y="3228945"/>
            <a:ext cx="55707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en-US" sz="2000" kern="100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個人或小組參與，鼓勵全家成員及兒童接受挑戰</a:t>
            </a:r>
            <a:endParaRPr lang="zh-TW" altLang="zh-HK" sz="2000" kern="100" dirty="0">
              <a:solidFill>
                <a:srgbClr val="695355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8" name="Picture 5">
            <a:extLst>
              <a:ext uri="{FF2B5EF4-FFF2-40B4-BE49-F238E27FC236}">
                <a16:creationId xmlns:a16="http://schemas.microsoft.com/office/drawing/2014/main" id="{7FB5A591-5D4B-4A15-B628-8E63B1FA27B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4"/>
          <a:stretch/>
        </p:blipFill>
        <p:spPr>
          <a:xfrm>
            <a:off x="9463293" y="1380888"/>
            <a:ext cx="2416926" cy="3856543"/>
          </a:xfrm>
          <a:prstGeom prst="rect">
            <a:avLst/>
          </a:prstGeom>
        </p:spPr>
      </p:pic>
      <p:pic>
        <p:nvPicPr>
          <p:cNvPr id="12" name="圖片 11" descr="一張含有 文字, 美工圖案 的圖片&#10;&#10;自動產生的描述">
            <a:extLst>
              <a:ext uri="{FF2B5EF4-FFF2-40B4-BE49-F238E27FC236}">
                <a16:creationId xmlns:a16="http://schemas.microsoft.com/office/drawing/2014/main" id="{FBE71196-52BD-4EB6-9D06-1EDFA3B198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89" y="299572"/>
            <a:ext cx="2939143" cy="698046"/>
          </a:xfrm>
          <a:prstGeom prst="rect">
            <a:avLst/>
          </a:prstGeom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id="{6FE760B3-D6B8-4DC3-83A0-72BEEA0E994F}"/>
              </a:ext>
            </a:extLst>
          </p:cNvPr>
          <p:cNvSpPr txBox="1"/>
          <p:nvPr/>
        </p:nvSpPr>
        <p:spPr>
          <a:xfrm>
            <a:off x="233144" y="1451780"/>
            <a:ext cx="88413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kern="100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「馬太 </a:t>
            </a:r>
            <a:r>
              <a:rPr lang="en-US" altLang="zh-TW" sz="2000" kern="100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25 </a:t>
            </a:r>
            <a:r>
              <a:rPr lang="zh-TW" altLang="en-US" sz="2000" kern="100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挑戰」挑戰信徒㇐同踏出安舒區，實踐耶穌基督在馬太福音 </a:t>
            </a:r>
            <a:r>
              <a:rPr lang="en-US" altLang="zh-TW" sz="2000" kern="100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25 </a:t>
            </a:r>
            <a:r>
              <a:rPr lang="zh-TW" altLang="en-US" sz="2000" kern="100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章的教導，關顧弟兄姊妹中最小的㇐個，體會困乏人的需要。</a:t>
            </a:r>
            <a:endParaRPr lang="zh-HK" altLang="en-US" sz="2000" kern="100" dirty="0">
              <a:solidFill>
                <a:srgbClr val="695355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4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: Rounded Corners 14">
            <a:extLst>
              <a:ext uri="{FF2B5EF4-FFF2-40B4-BE49-F238E27FC236}">
                <a16:creationId xmlns:a16="http://schemas.microsoft.com/office/drawing/2014/main" id="{15E1455D-534D-422A-A5B4-56B3B9DA6DEA}"/>
              </a:ext>
            </a:extLst>
          </p:cNvPr>
          <p:cNvSpPr/>
          <p:nvPr/>
        </p:nvSpPr>
        <p:spPr>
          <a:xfrm>
            <a:off x="261262" y="1736420"/>
            <a:ext cx="2044154" cy="417949"/>
          </a:xfrm>
          <a:prstGeom prst="roundRect">
            <a:avLst/>
          </a:prstGeom>
          <a:solidFill>
            <a:srgbClr val="FFA5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>
              <a:defRPr/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zh-TW" altLang="zh-HK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天</a:t>
            </a:r>
            <a:endParaRPr lang="zh-HK" altLang="zh-HK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" name="Rectangle: Rounded Corners 14">
            <a:extLst>
              <a:ext uri="{FF2B5EF4-FFF2-40B4-BE49-F238E27FC236}">
                <a16:creationId xmlns:a16="http://schemas.microsoft.com/office/drawing/2014/main" id="{3AC75A3E-B68D-4A07-9890-E8678A9F8212}"/>
              </a:ext>
            </a:extLst>
          </p:cNvPr>
          <p:cNvSpPr/>
          <p:nvPr/>
        </p:nvSpPr>
        <p:spPr>
          <a:xfrm>
            <a:off x="261259" y="2223867"/>
            <a:ext cx="2044154" cy="417949"/>
          </a:xfrm>
          <a:prstGeom prst="roundRect">
            <a:avLst/>
          </a:prstGeom>
          <a:solidFill>
            <a:srgbClr val="FFA5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>
              <a:defRPr/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第二天</a:t>
            </a:r>
            <a:endParaRPr lang="zh-HK" altLang="zh-HK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Rectangle: Rounded Corners 14">
            <a:extLst>
              <a:ext uri="{FF2B5EF4-FFF2-40B4-BE49-F238E27FC236}">
                <a16:creationId xmlns:a16="http://schemas.microsoft.com/office/drawing/2014/main" id="{1EDC3371-1756-415F-96A4-CE1402C4A303}"/>
              </a:ext>
            </a:extLst>
          </p:cNvPr>
          <p:cNvSpPr/>
          <p:nvPr/>
        </p:nvSpPr>
        <p:spPr>
          <a:xfrm>
            <a:off x="261256" y="2703721"/>
            <a:ext cx="2044154" cy="417949"/>
          </a:xfrm>
          <a:prstGeom prst="roundRect">
            <a:avLst/>
          </a:prstGeom>
          <a:solidFill>
            <a:srgbClr val="FFA5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>
              <a:defRPr/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第三天</a:t>
            </a:r>
            <a:endParaRPr lang="zh-HK" altLang="zh-HK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4" name="Rectangle: Rounded Corners 14">
            <a:extLst>
              <a:ext uri="{FF2B5EF4-FFF2-40B4-BE49-F238E27FC236}">
                <a16:creationId xmlns:a16="http://schemas.microsoft.com/office/drawing/2014/main" id="{8192330B-9C43-4683-8DC3-883E98E87977}"/>
              </a:ext>
            </a:extLst>
          </p:cNvPr>
          <p:cNvSpPr/>
          <p:nvPr/>
        </p:nvSpPr>
        <p:spPr>
          <a:xfrm>
            <a:off x="261257" y="3187023"/>
            <a:ext cx="2044154" cy="417949"/>
          </a:xfrm>
          <a:prstGeom prst="roundRect">
            <a:avLst/>
          </a:prstGeom>
          <a:solidFill>
            <a:srgbClr val="FFA5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>
              <a:defRPr/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第四天</a:t>
            </a:r>
            <a:endParaRPr lang="zh-HK" altLang="zh-HK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Rectangle: Rounded Corners 14">
            <a:extLst>
              <a:ext uri="{FF2B5EF4-FFF2-40B4-BE49-F238E27FC236}">
                <a16:creationId xmlns:a16="http://schemas.microsoft.com/office/drawing/2014/main" id="{A7B281E5-C13C-496E-A629-AB52138CD98C}"/>
              </a:ext>
            </a:extLst>
          </p:cNvPr>
          <p:cNvSpPr/>
          <p:nvPr/>
        </p:nvSpPr>
        <p:spPr>
          <a:xfrm>
            <a:off x="261258" y="3659023"/>
            <a:ext cx="2044154" cy="417949"/>
          </a:xfrm>
          <a:prstGeom prst="roundRect">
            <a:avLst/>
          </a:prstGeom>
          <a:solidFill>
            <a:srgbClr val="FFA5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>
              <a:defRPr/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第五天</a:t>
            </a:r>
            <a:endParaRPr lang="zh-HK" altLang="zh-HK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" name="Rectangle: Rounded Corners 6">
            <a:extLst>
              <a:ext uri="{FF2B5EF4-FFF2-40B4-BE49-F238E27FC236}">
                <a16:creationId xmlns:a16="http://schemas.microsoft.com/office/drawing/2014/main" id="{66621BCD-571E-4A49-9F26-7C606AE92A11}"/>
              </a:ext>
            </a:extLst>
          </p:cNvPr>
          <p:cNvSpPr/>
          <p:nvPr/>
        </p:nvSpPr>
        <p:spPr>
          <a:xfrm>
            <a:off x="261259" y="4146654"/>
            <a:ext cx="2044154" cy="417949"/>
          </a:xfrm>
          <a:prstGeom prst="roundRect">
            <a:avLst/>
          </a:prstGeom>
          <a:solidFill>
            <a:srgbClr val="FFA5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>
              <a:defRPr/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第六天</a:t>
            </a:r>
            <a:endParaRPr lang="zh-HK" altLang="zh-HK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7" name="Rectangle: Rounded Corners 14">
            <a:extLst>
              <a:ext uri="{FF2B5EF4-FFF2-40B4-BE49-F238E27FC236}">
                <a16:creationId xmlns:a16="http://schemas.microsoft.com/office/drawing/2014/main" id="{F4EA8ED4-6F1F-4B6D-A413-A6BE2A16F951}"/>
              </a:ext>
            </a:extLst>
          </p:cNvPr>
          <p:cNvSpPr/>
          <p:nvPr/>
        </p:nvSpPr>
        <p:spPr>
          <a:xfrm>
            <a:off x="261255" y="4646046"/>
            <a:ext cx="2044154" cy="417949"/>
          </a:xfrm>
          <a:prstGeom prst="roundRect">
            <a:avLst/>
          </a:prstGeom>
          <a:solidFill>
            <a:srgbClr val="FFA5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>
              <a:defRPr/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主日</a:t>
            </a:r>
            <a:r>
              <a:rPr lang="en-US" altLang="zh-TW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崇拜日</a:t>
            </a:r>
            <a:endParaRPr lang="zh-HK" altLang="zh-HK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" name="Rectangle: Rounded Corners 14">
            <a:extLst>
              <a:ext uri="{FF2B5EF4-FFF2-40B4-BE49-F238E27FC236}">
                <a16:creationId xmlns:a16="http://schemas.microsoft.com/office/drawing/2014/main" id="{19D53AC1-EB47-498E-AEE0-57A643A0CDD8}"/>
              </a:ext>
            </a:extLst>
          </p:cNvPr>
          <p:cNvSpPr/>
          <p:nvPr/>
        </p:nvSpPr>
        <p:spPr>
          <a:xfrm>
            <a:off x="2349181" y="1725299"/>
            <a:ext cx="5825977" cy="440190"/>
          </a:xfrm>
          <a:prstGeom prst="roundRect">
            <a:avLst/>
          </a:prstGeom>
          <a:solidFill>
            <a:srgbClr val="FDE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40">
              <a:defRPr/>
            </a:pPr>
            <a:r>
              <a:rPr lang="zh-TW" altLang="en-US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清淡</a:t>
            </a:r>
            <a:r>
              <a:rPr lang="en-HK" altLang="zh-TW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饑饉晚餐</a:t>
            </a:r>
            <a:r>
              <a:rPr lang="en-US" altLang="zh-TW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HK" altLang="en-US" sz="23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HK" sz="2300" b="1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我餓了</a:t>
            </a:r>
            <a:r>
              <a:rPr lang="zh-HK" altLang="en-US" sz="23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zh-HK" altLang="zh-HK" sz="2300" b="1" i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" name="Rectangle: Rounded Corners 14">
            <a:extLst>
              <a:ext uri="{FF2B5EF4-FFF2-40B4-BE49-F238E27FC236}">
                <a16:creationId xmlns:a16="http://schemas.microsoft.com/office/drawing/2014/main" id="{9A367579-9D96-4392-A51E-CAE57A5BAAC3}"/>
              </a:ext>
            </a:extLst>
          </p:cNvPr>
          <p:cNvSpPr/>
          <p:nvPr/>
        </p:nvSpPr>
        <p:spPr>
          <a:xfrm>
            <a:off x="2349182" y="2223867"/>
            <a:ext cx="5825979" cy="417949"/>
          </a:xfrm>
          <a:prstGeom prst="roundRect">
            <a:avLst/>
          </a:prstGeom>
          <a:solidFill>
            <a:srgbClr val="FDE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40">
              <a:defRPr/>
            </a:pPr>
            <a:r>
              <a:rPr lang="zh-TW" altLang="en-US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飲水度日</a:t>
            </a:r>
            <a:r>
              <a:rPr lang="en-US" altLang="zh-TW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HK" altLang="en-US" sz="23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HK" sz="2300" b="1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</a:t>
            </a:r>
            <a:r>
              <a:rPr lang="zh-TW" altLang="en-US" sz="2300" b="1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渴</a:t>
            </a:r>
            <a:r>
              <a:rPr lang="zh-TW" altLang="zh-HK" sz="2300" b="1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了</a:t>
            </a:r>
            <a:r>
              <a:rPr lang="zh-HK" altLang="en-US" sz="23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zh-HK" altLang="zh-HK" sz="2300" b="1" i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" name="Rectangle: Rounded Corners 14">
            <a:extLst>
              <a:ext uri="{FF2B5EF4-FFF2-40B4-BE49-F238E27FC236}">
                <a16:creationId xmlns:a16="http://schemas.microsoft.com/office/drawing/2014/main" id="{A9C38802-513A-4FD5-8652-1DBC9206EFE5}"/>
              </a:ext>
            </a:extLst>
          </p:cNvPr>
          <p:cNvSpPr/>
          <p:nvPr/>
        </p:nvSpPr>
        <p:spPr>
          <a:xfrm>
            <a:off x="2349182" y="2703721"/>
            <a:ext cx="5825979" cy="417949"/>
          </a:xfrm>
          <a:prstGeom prst="roundRect">
            <a:avLst/>
          </a:prstGeom>
          <a:solidFill>
            <a:srgbClr val="FDE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40">
              <a:defRPr/>
            </a:pPr>
            <a:r>
              <a:rPr lang="zh-TW" altLang="en-US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席地而睡</a:t>
            </a:r>
            <a:r>
              <a:rPr lang="en-US" altLang="zh-TW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HK" altLang="en-US" sz="23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300" b="1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我流浪在外</a:t>
            </a:r>
            <a:r>
              <a:rPr lang="zh-HK" altLang="en-US" sz="23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zh-HK" altLang="zh-HK" sz="2300" b="1" i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" name="Rectangle: Rounded Corners 14">
            <a:extLst>
              <a:ext uri="{FF2B5EF4-FFF2-40B4-BE49-F238E27FC236}">
                <a16:creationId xmlns:a16="http://schemas.microsoft.com/office/drawing/2014/main" id="{3D149CBC-E209-4708-BCBD-97EE4972527F}"/>
              </a:ext>
            </a:extLst>
          </p:cNvPr>
          <p:cNvSpPr/>
          <p:nvPr/>
        </p:nvSpPr>
        <p:spPr>
          <a:xfrm>
            <a:off x="2349182" y="3187023"/>
            <a:ext cx="5825979" cy="417949"/>
          </a:xfrm>
          <a:prstGeom prst="roundRect">
            <a:avLst/>
          </a:prstGeom>
          <a:solidFill>
            <a:srgbClr val="FDE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40">
              <a:defRPr/>
            </a:pPr>
            <a:r>
              <a:rPr lang="zh-TW" altLang="en-US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重穿舊衣</a:t>
            </a:r>
            <a:r>
              <a:rPr lang="en-US" altLang="zh-TW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HK" altLang="en-US" sz="23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300" b="1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我赤身露體</a:t>
            </a:r>
            <a:r>
              <a:rPr lang="zh-HK" altLang="en-US" sz="23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zh-HK" altLang="zh-HK" sz="2300" b="1" i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2" name="Rectangle: Rounded Corners 14">
            <a:extLst>
              <a:ext uri="{FF2B5EF4-FFF2-40B4-BE49-F238E27FC236}">
                <a16:creationId xmlns:a16="http://schemas.microsoft.com/office/drawing/2014/main" id="{C1CD9F0A-797A-4D89-A2E5-48635F7D03B6}"/>
              </a:ext>
            </a:extLst>
          </p:cNvPr>
          <p:cNvSpPr/>
          <p:nvPr/>
        </p:nvSpPr>
        <p:spPr>
          <a:xfrm>
            <a:off x="2349182" y="3659023"/>
            <a:ext cx="5825979" cy="417949"/>
          </a:xfrm>
          <a:prstGeom prst="roundRect">
            <a:avLst/>
          </a:prstGeom>
          <a:solidFill>
            <a:srgbClr val="FDE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40">
              <a:defRPr/>
            </a:pPr>
            <a:r>
              <a:rPr lang="en-US" altLang="zh-TW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關懷孤苦</a:t>
            </a:r>
            <a:r>
              <a:rPr lang="en-US" altLang="zh-TW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HK" altLang="en-US" sz="23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HK" sz="2300" b="1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我病了</a:t>
            </a:r>
            <a:r>
              <a:rPr lang="en-US" altLang="zh-HK" sz="2300" b="1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zh-HK" sz="2300" b="1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我在監獄裡</a:t>
            </a:r>
            <a:r>
              <a:rPr lang="zh-HK" altLang="en-US" sz="23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zh-HK" altLang="zh-HK" sz="2300" b="1" i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" name="Rectangle: Rounded Corners 14">
            <a:extLst>
              <a:ext uri="{FF2B5EF4-FFF2-40B4-BE49-F238E27FC236}">
                <a16:creationId xmlns:a16="http://schemas.microsoft.com/office/drawing/2014/main" id="{A885CC0C-F270-48C8-AD36-1B0157CFD53E}"/>
              </a:ext>
            </a:extLst>
          </p:cNvPr>
          <p:cNvSpPr/>
          <p:nvPr/>
        </p:nvSpPr>
        <p:spPr>
          <a:xfrm>
            <a:off x="2349184" y="4146654"/>
            <a:ext cx="5825978" cy="417949"/>
          </a:xfrm>
          <a:prstGeom prst="roundRect">
            <a:avLst/>
          </a:prstGeom>
          <a:solidFill>
            <a:srgbClr val="FDE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40">
              <a:defRPr/>
            </a:pPr>
            <a:r>
              <a:rPr lang="en-US" altLang="zh-HK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行區祈禱</a:t>
            </a:r>
            <a:r>
              <a:rPr lang="en-US" altLang="zh-TW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HK" altLang="en-US" sz="23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HK" sz="2300" b="1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做在最小的弟兄身上</a:t>
            </a:r>
            <a:r>
              <a:rPr lang="zh-HK" altLang="en-US" sz="2300" i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zh-HK" altLang="zh-HK" sz="2300" b="1" i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" name="Rectangle: Rounded Corners 14">
            <a:extLst>
              <a:ext uri="{FF2B5EF4-FFF2-40B4-BE49-F238E27FC236}">
                <a16:creationId xmlns:a16="http://schemas.microsoft.com/office/drawing/2014/main" id="{93FD4650-3C4E-46D9-A500-887EB6B0AF52}"/>
              </a:ext>
            </a:extLst>
          </p:cNvPr>
          <p:cNvSpPr/>
          <p:nvPr/>
        </p:nvSpPr>
        <p:spPr>
          <a:xfrm>
            <a:off x="2349184" y="4646046"/>
            <a:ext cx="5825977" cy="417949"/>
          </a:xfrm>
          <a:prstGeom prst="roundRect">
            <a:avLst/>
          </a:prstGeom>
          <a:solidFill>
            <a:srgbClr val="FDE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40">
              <a:defRPr/>
            </a:pPr>
            <a:r>
              <a:rPr lang="en-US" altLang="zh-TW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相聚分享，祈禱奉獻，</a:t>
            </a:r>
            <a:r>
              <a:rPr lang="zh-TW" altLang="zh-HK" sz="2400" b="1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委身回應</a:t>
            </a:r>
            <a:endParaRPr lang="zh-HK" altLang="zh-HK" sz="2400" b="1" dirty="0">
              <a:solidFill>
                <a:srgbClr val="842E1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" name="Rectangle: Rounded Corners 14">
            <a:extLst>
              <a:ext uri="{FF2B5EF4-FFF2-40B4-BE49-F238E27FC236}">
                <a16:creationId xmlns:a16="http://schemas.microsoft.com/office/drawing/2014/main" id="{5B37346D-B6C6-4A87-B8FD-88A2DC685F50}"/>
              </a:ext>
            </a:extLst>
          </p:cNvPr>
          <p:cNvSpPr/>
          <p:nvPr/>
        </p:nvSpPr>
        <p:spPr>
          <a:xfrm>
            <a:off x="2349181" y="1241523"/>
            <a:ext cx="5825977" cy="422575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>
              <a:defRPr/>
            </a:pP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參加者體驗</a:t>
            </a:r>
            <a:endParaRPr lang="zh-HK" altLang="zh-HK" sz="2400" b="1" i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E5B8F03E-E429-46FE-9BC6-0F05087A88D0}"/>
              </a:ext>
            </a:extLst>
          </p:cNvPr>
          <p:cNvSpPr txBox="1"/>
          <p:nvPr/>
        </p:nvSpPr>
        <p:spPr>
          <a:xfrm>
            <a:off x="261255" y="6295392"/>
            <a:ext cx="11484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參加者可</a:t>
            </a:r>
            <a:r>
              <a:rPr lang="zh-TW" altLang="zh-HK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將</a:t>
            </a:r>
            <a:r>
              <a:rPr lang="zh-TW" altLang="en-US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第一天清淡</a:t>
            </a:r>
            <a:r>
              <a:rPr lang="en-US" altLang="zh-TW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饑饉晚</a:t>
            </a:r>
            <a:r>
              <a:rPr lang="zh-TW" altLang="zh-HK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餐省下來的金錢</a:t>
            </a:r>
            <a:r>
              <a:rPr lang="zh-TW" altLang="en-US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奉獻，</a:t>
            </a:r>
            <a:r>
              <a:rPr lang="zh-TW" altLang="zh-HK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支持宣明會有需要地區推行糧食保障及</a:t>
            </a:r>
            <a:r>
              <a:rPr lang="zh-HK" altLang="zh-HK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救</a:t>
            </a:r>
            <a:r>
              <a:rPr lang="zh-TW" altLang="zh-HK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援項目</a:t>
            </a:r>
          </a:p>
        </p:txBody>
      </p:sp>
      <p:sp>
        <p:nvSpPr>
          <p:cNvPr id="47" name="Rectangle: Rounded Corners 14">
            <a:extLst>
              <a:ext uri="{FF2B5EF4-FFF2-40B4-BE49-F238E27FC236}">
                <a16:creationId xmlns:a16="http://schemas.microsoft.com/office/drawing/2014/main" id="{2DD26ADB-ECE4-4C1C-9E90-0E0120E314ED}"/>
              </a:ext>
            </a:extLst>
          </p:cNvPr>
          <p:cNvSpPr/>
          <p:nvPr/>
        </p:nvSpPr>
        <p:spPr>
          <a:xfrm>
            <a:off x="8272150" y="1241523"/>
            <a:ext cx="3740726" cy="422574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>
              <a:defRPr/>
            </a:pP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推動者任務</a:t>
            </a:r>
            <a:endParaRPr lang="zh-HK" altLang="zh-HK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8" name="Rectangle: Rounded Corners 14">
            <a:extLst>
              <a:ext uri="{FF2B5EF4-FFF2-40B4-BE49-F238E27FC236}">
                <a16:creationId xmlns:a16="http://schemas.microsoft.com/office/drawing/2014/main" id="{BF195F2F-56CA-4D8C-AEB7-6309A90AEB3C}"/>
              </a:ext>
            </a:extLst>
          </p:cNvPr>
          <p:cNvSpPr/>
          <p:nvPr/>
        </p:nvSpPr>
        <p:spPr>
          <a:xfrm>
            <a:off x="8272150" y="1725298"/>
            <a:ext cx="3740726" cy="2829765"/>
          </a:xfrm>
          <a:prstGeom prst="roundRect">
            <a:avLst>
              <a:gd name="adj" fmla="val 292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>
              <a:defRPr/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每天</a:t>
            </a:r>
            <a:r>
              <a:rPr lang="zh-TW" altLang="en-US" sz="2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早上</a:t>
            </a: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手機轉發</a:t>
            </a:r>
            <a:endParaRPr lang="en-US" altLang="zh-TW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1219140">
              <a:defRPr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</a:t>
            </a:r>
            <a:r>
              <a:rPr lang="zh-TW" altLang="en-US" sz="22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挑戰內容</a:t>
            </a: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圖檔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1219140">
              <a:defRPr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</a:t>
            </a:r>
            <a:r>
              <a:rPr lang="zh-TW" altLang="en-US" sz="22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短片</a:t>
            </a: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連結</a:t>
            </a:r>
          </a:p>
          <a:p>
            <a:pPr defTabSz="1219140">
              <a:defRPr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</a:t>
            </a:r>
            <a:r>
              <a:rPr lang="zh-TW" altLang="en-US" sz="22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默想</a:t>
            </a: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</a:p>
          <a:p>
            <a:pPr defTabSz="1219140">
              <a:defRPr/>
            </a:pPr>
            <a:endParaRPr lang="en-US" altLang="zh-HK" sz="5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defTabSz="1219140">
              <a:defRPr/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每天</a:t>
            </a:r>
            <a:r>
              <a:rPr lang="zh-TW" altLang="en-US" sz="2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晚上</a:t>
            </a: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手機轉發</a:t>
            </a:r>
            <a:endParaRPr lang="en-US" altLang="zh-TW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1219140">
              <a:defRPr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</a:t>
            </a:r>
            <a:r>
              <a:rPr lang="zh-HK" altLang="en-US" sz="22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反思</a:t>
            </a:r>
            <a:r>
              <a:rPr lang="zh-HK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圖檔</a:t>
            </a:r>
          </a:p>
          <a:p>
            <a:pPr defTabSz="1219140">
              <a:defRPr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</a:t>
            </a:r>
            <a:r>
              <a:rPr lang="zh-TW" altLang="en-US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r>
              <a:rPr lang="zh-TW" altLang="en-US" sz="2200" b="1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短片</a:t>
            </a:r>
            <a:r>
              <a:rPr lang="zh-TW" altLang="en-US"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連結</a:t>
            </a:r>
            <a:endParaRPr lang="zh-HK" altLang="zh-HK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9" name="圖片 33">
            <a:extLst>
              <a:ext uri="{FF2B5EF4-FFF2-40B4-BE49-F238E27FC236}">
                <a16:creationId xmlns:a16="http://schemas.microsoft.com/office/drawing/2014/main" id="{1DA3614C-2629-481D-B969-17D4AE76B6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8387" y1="42105" x2="48387" y2="42105"/>
                        <a14:foregroundMark x1="50000" y1="43860" x2="50000" y2="43860"/>
                        <a14:foregroundMark x1="50000" y1="49123" x2="50000" y2="49123"/>
                        <a14:foregroundMark x1="50000" y1="49123" x2="50000" y2="49123"/>
                        <a14:foregroundMark x1="50000" y1="49123" x2="50000" y2="49123"/>
                        <a14:foregroundMark x1="75806" y1="29825" x2="75806" y2="298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84101" y="2937801"/>
            <a:ext cx="438032" cy="402708"/>
          </a:xfrm>
          <a:prstGeom prst="rect">
            <a:avLst/>
          </a:prstGeom>
        </p:spPr>
      </p:pic>
      <p:pic>
        <p:nvPicPr>
          <p:cNvPr id="50" name="圖片 1">
            <a:extLst>
              <a:ext uri="{FF2B5EF4-FFF2-40B4-BE49-F238E27FC236}">
                <a16:creationId xmlns:a16="http://schemas.microsoft.com/office/drawing/2014/main" id="{2E017C81-CECB-43CE-9ECC-E02F70713E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209" b="93284" l="7914" r="90288">
                        <a14:foregroundMark x1="45324" y1="8582" x2="45324" y2="8582"/>
                        <a14:foregroundMark x1="90647" y1="49254" x2="90647" y2="49254"/>
                        <a14:foregroundMark x1="50360" y1="93284" x2="50360" y2="93284"/>
                        <a14:foregroundMark x1="7914" y1="49254" x2="7914" y2="492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20923" y="3720648"/>
            <a:ext cx="346149" cy="333698"/>
          </a:xfrm>
          <a:prstGeom prst="rect">
            <a:avLst/>
          </a:prstGeom>
        </p:spPr>
      </p:pic>
      <p:pic>
        <p:nvPicPr>
          <p:cNvPr id="51" name="圖片 3">
            <a:extLst>
              <a:ext uri="{FF2B5EF4-FFF2-40B4-BE49-F238E27FC236}">
                <a16:creationId xmlns:a16="http://schemas.microsoft.com/office/drawing/2014/main" id="{11351AA8-55A3-46A4-8130-F57075CCC75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5365" y="2596967"/>
            <a:ext cx="313792" cy="313792"/>
          </a:xfrm>
          <a:prstGeom prst="rect">
            <a:avLst/>
          </a:prstGeom>
        </p:spPr>
      </p:pic>
      <p:pic>
        <p:nvPicPr>
          <p:cNvPr id="52" name="圖片 5">
            <a:extLst>
              <a:ext uri="{FF2B5EF4-FFF2-40B4-BE49-F238E27FC236}">
                <a16:creationId xmlns:a16="http://schemas.microsoft.com/office/drawing/2014/main" id="{EC883CB3-5EF8-4B01-8454-83F355E3EB4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9184" b="89796" l="8511" r="96809">
                        <a14:foregroundMark x1="51064" y1="43878" x2="51064" y2="43878"/>
                        <a14:foregroundMark x1="58511" y1="42857" x2="58511" y2="42857"/>
                        <a14:foregroundMark x1="95745" y1="46939" x2="95745" y2="46939"/>
                        <a14:foregroundMark x1="58511" y1="89796" x2="58511" y2="89796"/>
                        <a14:foregroundMark x1="96809" y1="46939" x2="96809" y2="4693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15365" y="4038755"/>
            <a:ext cx="330255" cy="344307"/>
          </a:xfrm>
          <a:prstGeom prst="rect">
            <a:avLst/>
          </a:prstGeom>
        </p:spPr>
      </p:pic>
      <p:pic>
        <p:nvPicPr>
          <p:cNvPr id="53" name="圖片 43">
            <a:extLst>
              <a:ext uri="{FF2B5EF4-FFF2-40B4-BE49-F238E27FC236}">
                <a16:creationId xmlns:a16="http://schemas.microsoft.com/office/drawing/2014/main" id="{A64B0727-5183-4E0C-94F7-64C431A7996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>
                        <a14:foregroundMark x1="55556" y1="89474" x2="55556" y2="894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33791" y="2200018"/>
            <a:ext cx="433281" cy="392015"/>
          </a:xfrm>
          <a:prstGeom prst="rect">
            <a:avLst/>
          </a:prstGeom>
        </p:spPr>
      </p:pic>
      <p:sp>
        <p:nvSpPr>
          <p:cNvPr id="54" name="文字方塊 53">
            <a:extLst>
              <a:ext uri="{FF2B5EF4-FFF2-40B4-BE49-F238E27FC236}">
                <a16:creationId xmlns:a16="http://schemas.microsoft.com/office/drawing/2014/main" id="{37BFD6B0-32A5-488E-877C-16A89722E38C}"/>
              </a:ext>
            </a:extLst>
          </p:cNvPr>
          <p:cNvSpPr txBox="1"/>
          <p:nvPr/>
        </p:nvSpPr>
        <p:spPr>
          <a:xfrm>
            <a:off x="261255" y="5767566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如崇拜於</a:t>
            </a:r>
            <a:r>
              <a:rPr lang="zh-HK" altLang="en-US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星期</a:t>
            </a:r>
            <a:r>
              <a:rPr lang="zh-TW" altLang="en-US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六舉行，請於</a:t>
            </a:r>
            <a:r>
              <a:rPr lang="zh-HK" altLang="en-US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星期</a:t>
            </a:r>
            <a:r>
              <a:rPr lang="zh-TW" altLang="en-US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日開始</a:t>
            </a:r>
            <a:r>
              <a:rPr lang="zh-HK" altLang="en-US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第一天</a:t>
            </a:r>
            <a:r>
              <a:rPr lang="zh-TW" altLang="en-US" dirty="0">
                <a:solidFill>
                  <a:srgbClr val="69535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體驗</a:t>
            </a:r>
            <a:endParaRPr lang="en-HK" dirty="0">
              <a:solidFill>
                <a:srgbClr val="695355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5" name="Rectangle: Rounded Corners 14">
            <a:extLst>
              <a:ext uri="{FF2B5EF4-FFF2-40B4-BE49-F238E27FC236}">
                <a16:creationId xmlns:a16="http://schemas.microsoft.com/office/drawing/2014/main" id="{17C8752A-7DB9-458A-BE29-2B4751A0B084}"/>
              </a:ext>
            </a:extLst>
          </p:cNvPr>
          <p:cNvSpPr/>
          <p:nvPr/>
        </p:nvSpPr>
        <p:spPr>
          <a:xfrm>
            <a:off x="8272150" y="4646046"/>
            <a:ext cx="3740726" cy="417949"/>
          </a:xfrm>
          <a:prstGeom prst="roundRect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40">
              <a:defRPr/>
            </a:pP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鼓勵分享，推動</a:t>
            </a:r>
            <a:r>
              <a:rPr lang="zh-TW" altLang="zh-HK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委身</a:t>
            </a:r>
            <a:endParaRPr lang="zh-HK" altLang="zh-HK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 descr="一張含有 文字, 美工圖案 的圖片&#10;&#10;自動產生的描述">
            <a:extLst>
              <a:ext uri="{FF2B5EF4-FFF2-40B4-BE49-F238E27FC236}">
                <a16:creationId xmlns:a16="http://schemas.microsoft.com/office/drawing/2014/main" id="{CC078046-8E1C-4694-A231-1D75775B59F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89" y="299572"/>
            <a:ext cx="2939143" cy="698046"/>
          </a:xfrm>
          <a:prstGeom prst="rect">
            <a:avLst/>
          </a:prstGeom>
        </p:spPr>
      </p:pic>
      <p:sp>
        <p:nvSpPr>
          <p:cNvPr id="29" name="Rectangle: Rounded Corners 14">
            <a:extLst>
              <a:ext uri="{FF2B5EF4-FFF2-40B4-BE49-F238E27FC236}">
                <a16:creationId xmlns:a16="http://schemas.microsoft.com/office/drawing/2014/main" id="{89E6FBFB-FCBB-49B2-B840-07F4C5A61D27}"/>
              </a:ext>
            </a:extLst>
          </p:cNvPr>
          <p:cNvSpPr/>
          <p:nvPr/>
        </p:nvSpPr>
        <p:spPr>
          <a:xfrm>
            <a:off x="2349184" y="5130233"/>
            <a:ext cx="9663692" cy="417949"/>
          </a:xfrm>
          <a:prstGeom prst="roundRect">
            <a:avLst/>
          </a:prstGeom>
          <a:solidFill>
            <a:srgbClr val="FDE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40">
              <a:defRPr/>
            </a:pPr>
            <a:r>
              <a:rPr lang="zh-TW" altLang="en-US" sz="2000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活出馬太</a:t>
            </a:r>
            <a:r>
              <a:rPr lang="en-HK" altLang="zh-TW" sz="2000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</a:t>
            </a:r>
            <a:r>
              <a:rPr lang="zh-TW" altLang="en-US" sz="2000" dirty="0">
                <a:solidFill>
                  <a:srgbClr val="842E1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精神，投身教會關顧事工，關心貧窮人，參與宣明會助養兒童計劃</a:t>
            </a:r>
            <a:endParaRPr lang="zh-HK" altLang="zh-HK" sz="2000" dirty="0">
              <a:solidFill>
                <a:srgbClr val="842E1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Rectangle: Rounded Corners 14">
            <a:extLst>
              <a:ext uri="{FF2B5EF4-FFF2-40B4-BE49-F238E27FC236}">
                <a16:creationId xmlns:a16="http://schemas.microsoft.com/office/drawing/2014/main" id="{D2F87E8A-10EC-4D0A-8E50-4BDE9B7AD133}"/>
              </a:ext>
            </a:extLst>
          </p:cNvPr>
          <p:cNvSpPr/>
          <p:nvPr/>
        </p:nvSpPr>
        <p:spPr>
          <a:xfrm>
            <a:off x="261255" y="5130233"/>
            <a:ext cx="2044154" cy="417949"/>
          </a:xfrm>
          <a:prstGeom prst="roundRect">
            <a:avLst/>
          </a:prstGeom>
          <a:solidFill>
            <a:srgbClr val="FFA5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140">
              <a:defRPr/>
            </a:pPr>
            <a:r>
              <a:rPr lang="zh-TW" altLang="en-US" sz="2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延續使命</a:t>
            </a:r>
            <a:endParaRPr lang="zh-HK" altLang="zh-HK" sz="2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9457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4F51D9C602705541925FACB54E3EF73D" ma:contentTypeVersion="11" ma:contentTypeDescription="建立新的文件。" ma:contentTypeScope="" ma:versionID="3dcfdebfc5d384e710a8cc7b021a9878">
  <xsd:schema xmlns:xsd="http://www.w3.org/2001/XMLSchema" xmlns:xs="http://www.w3.org/2001/XMLSchema" xmlns:p="http://schemas.microsoft.com/office/2006/metadata/properties" xmlns:ns2="efcd5c27-6f4e-4e25-837a-c842ebbc917d" xmlns:ns3="3a6b119e-661a-4e94-826c-1985c8f4926e" targetNamespace="http://schemas.microsoft.com/office/2006/metadata/properties" ma:root="true" ma:fieldsID="1b6c78ddea2aceeefe94484389a66f0f" ns2:_="" ns3:_="">
    <xsd:import namespace="efcd5c27-6f4e-4e25-837a-c842ebbc917d"/>
    <xsd:import namespace="3a6b119e-661a-4e94-826c-1985c8f492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cd5c27-6f4e-4e25-837a-c842ebbc91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6b119e-661a-4e94-826c-1985c8f4926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285C2B-1933-4DAC-9597-093398175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cd5c27-6f4e-4e25-837a-c842ebbc917d"/>
    <ds:schemaRef ds:uri="3a6b119e-661a-4e94-826c-1985c8f492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23A05F-2269-4318-99D1-FDC18AF18CCD}">
  <ds:schemaRefs>
    <ds:schemaRef ds:uri="http://purl.org/dc/terms/"/>
    <ds:schemaRef ds:uri="http://schemas.openxmlformats.org/package/2006/metadata/core-properties"/>
    <ds:schemaRef ds:uri="efcd5c27-6f4e-4e25-837a-c842ebbc917d"/>
    <ds:schemaRef ds:uri="http://schemas.microsoft.com/office/2006/documentManagement/types"/>
    <ds:schemaRef ds:uri="http://schemas.microsoft.com/office/infopath/2007/PartnerControls"/>
    <ds:schemaRef ds:uri="3a6b119e-661a-4e94-826c-1985c8f4926e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3E1E06F-988B-4354-93FC-6375F91282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542</Words>
  <Application>Microsoft Office PowerPoint</Application>
  <PresentationFormat>寬螢幕</PresentationFormat>
  <Paragraphs>61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2" baseType="lpstr">
      <vt:lpstr>Gill Sans Light</vt:lpstr>
      <vt:lpstr>微軟正黑體</vt:lpstr>
      <vt:lpstr>新細明體</vt:lpstr>
      <vt:lpstr>Arial</vt:lpstr>
      <vt:lpstr>Calibri</vt:lpstr>
      <vt:lpstr>Calibri Light</vt:lpstr>
      <vt:lpstr>Franklin Gothic Book</vt:lpstr>
      <vt:lpstr>Times New Roman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Cora Yeung</dc:creator>
  <cp:lastModifiedBy>Carol Chan</cp:lastModifiedBy>
  <cp:revision>21</cp:revision>
  <dcterms:created xsi:type="dcterms:W3CDTF">2020-10-23T07:24:48Z</dcterms:created>
  <dcterms:modified xsi:type="dcterms:W3CDTF">2022-12-30T06:53:15Z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0x0101004F51D9C602705541925FACB54E3EF73D</vt:lpwstr>
  </property>
</Properties>
</file>